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mailto:webmaster@keirin-saitama.jp" TargetMode="External"/><Relationship Id="rId3" Type="http://schemas.openxmlformats.org/officeDocument/2006/relationships/image" Target="../media/image1.pn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17472" y="361339"/>
            <a:ext cx="5125720" cy="1175385"/>
          </a:xfrm>
          <a:prstGeom prst="rect">
            <a:avLst/>
          </a:prstGeom>
        </p:spPr>
        <p:txBody>
          <a:bodyPr wrap="square" lIns="0" tIns="153035" rIns="0" bIns="0" rtlCol="0" vert="horz">
            <a:spAutoFit/>
          </a:bodyPr>
          <a:lstStyle/>
          <a:p>
            <a:pPr algn="ctr" marL="2540">
              <a:lnSpc>
                <a:spcPct val="100000"/>
              </a:lnSpc>
              <a:spcBef>
                <a:spcPts val="1205"/>
              </a:spcBef>
            </a:pPr>
            <a:r>
              <a:rPr dirty="0" sz="1600" spc="5">
                <a:latin typeface="MS Gothic"/>
                <a:cs typeface="MS Gothic"/>
              </a:rPr>
              <a:t>大宮競輪場</a:t>
            </a:r>
            <a:endParaRPr sz="1600">
              <a:latin typeface="MS Gothic"/>
              <a:cs typeface="MS Gothic"/>
            </a:endParaRPr>
          </a:p>
          <a:p>
            <a:pPr algn="ctr" marL="12700" marR="5080">
              <a:lnSpc>
                <a:spcPct val="156200"/>
              </a:lnSpc>
              <a:spcBef>
                <a:spcPts val="25"/>
              </a:spcBef>
            </a:pPr>
            <a:r>
              <a:rPr dirty="0" sz="1600" spc="5">
                <a:latin typeface="MS Gothic"/>
                <a:cs typeface="MS Gothic"/>
              </a:rPr>
              <a:t>「バンク内で</a:t>
            </a:r>
            <a:r>
              <a:rPr dirty="0" sz="1600" spc="-5">
                <a:latin typeface="MS Gothic"/>
                <a:cs typeface="MS Gothic"/>
              </a:rPr>
              <a:t>学</a:t>
            </a:r>
            <a:r>
              <a:rPr dirty="0" sz="1600" spc="10">
                <a:latin typeface="MS Gothic"/>
                <a:cs typeface="MS Gothic"/>
              </a:rPr>
              <a:t>ぶ</a:t>
            </a:r>
            <a:r>
              <a:rPr dirty="0" sz="1600" spc="5">
                <a:latin typeface="MS Gothic"/>
                <a:cs typeface="MS Gothic"/>
              </a:rPr>
              <a:t>自転車体験</a:t>
            </a:r>
            <a:r>
              <a:rPr dirty="0" sz="1600" spc="-5">
                <a:latin typeface="MS Gothic"/>
                <a:cs typeface="MS Gothic"/>
              </a:rPr>
              <a:t>走</a:t>
            </a:r>
            <a:r>
              <a:rPr dirty="0" sz="1600" spc="10">
                <a:latin typeface="MS Gothic"/>
                <a:cs typeface="MS Gothic"/>
              </a:rPr>
              <a:t>行</a:t>
            </a:r>
            <a:r>
              <a:rPr dirty="0" sz="1600" spc="5">
                <a:latin typeface="MS Gothic"/>
                <a:cs typeface="MS Gothic"/>
              </a:rPr>
              <a:t>＆親子サッ</a:t>
            </a:r>
            <a:r>
              <a:rPr dirty="0" sz="1600" spc="-5">
                <a:latin typeface="MS Gothic"/>
                <a:cs typeface="MS Gothic"/>
              </a:rPr>
              <a:t>カ</a:t>
            </a:r>
            <a:r>
              <a:rPr dirty="0" sz="1600" spc="5">
                <a:latin typeface="MS Gothic"/>
                <a:cs typeface="MS Gothic"/>
              </a:rPr>
              <a:t>ー教</a:t>
            </a:r>
            <a:r>
              <a:rPr dirty="0" sz="1600" spc="15">
                <a:latin typeface="MS Gothic"/>
                <a:cs typeface="MS Gothic"/>
              </a:rPr>
              <a:t>室</a:t>
            </a:r>
            <a:r>
              <a:rPr dirty="0" sz="1600" spc="-5">
                <a:latin typeface="MS Gothic"/>
                <a:cs typeface="MS Gothic"/>
              </a:rPr>
              <a:t>」 </a:t>
            </a:r>
            <a:r>
              <a:rPr dirty="0" sz="1600" spc="5">
                <a:latin typeface="MS Gothic"/>
                <a:cs typeface="MS Gothic"/>
              </a:rPr>
              <a:t>参加のご案内</a:t>
            </a:r>
            <a:endParaRPr sz="1600">
              <a:latin typeface="MS Gothic"/>
              <a:cs typeface="MS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68120" y="1973325"/>
            <a:ext cx="218376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MS Gothic"/>
                <a:cs typeface="MS Gothic"/>
              </a:rPr>
              <a:t>【イベ</a:t>
            </a:r>
            <a:r>
              <a:rPr dirty="0" sz="1000" spc="5">
                <a:latin typeface="MS Gothic"/>
                <a:cs typeface="MS Gothic"/>
              </a:rPr>
              <a:t>ン</a:t>
            </a:r>
            <a:r>
              <a:rPr dirty="0" sz="1000" spc="-5">
                <a:latin typeface="MS Gothic"/>
                <a:cs typeface="MS Gothic"/>
              </a:rPr>
              <a:t>ト日時</a:t>
            </a:r>
            <a:r>
              <a:rPr dirty="0" sz="1000" spc="-45">
                <a:latin typeface="MS Gothic"/>
                <a:cs typeface="MS Gothic"/>
              </a:rPr>
              <a:t> </a:t>
            </a:r>
            <a:r>
              <a:rPr dirty="0" sz="1000" spc="5">
                <a:latin typeface="MS Gothic"/>
                <a:cs typeface="MS Gothic"/>
              </a:rPr>
              <a:t>及</a:t>
            </a:r>
            <a:r>
              <a:rPr dirty="0" sz="1000" spc="-5">
                <a:latin typeface="MS Gothic"/>
                <a:cs typeface="MS Gothic"/>
              </a:rPr>
              <a:t>び</a:t>
            </a:r>
            <a:r>
              <a:rPr dirty="0" sz="1000" spc="-35">
                <a:latin typeface="MS Gothic"/>
                <a:cs typeface="MS Gothic"/>
              </a:rPr>
              <a:t> </a:t>
            </a:r>
            <a:r>
              <a:rPr dirty="0" sz="1000" spc="-5">
                <a:latin typeface="MS Gothic"/>
                <a:cs typeface="MS Gothic"/>
              </a:rPr>
              <a:t>受</a:t>
            </a:r>
            <a:r>
              <a:rPr dirty="0" sz="1000" spc="5">
                <a:latin typeface="MS Gothic"/>
                <a:cs typeface="MS Gothic"/>
              </a:rPr>
              <a:t>付</a:t>
            </a:r>
            <a:r>
              <a:rPr dirty="0" sz="1000" spc="-5">
                <a:latin typeface="MS Gothic"/>
                <a:cs typeface="MS Gothic"/>
              </a:rPr>
              <a:t>開始時</a:t>
            </a:r>
            <a:r>
              <a:rPr dirty="0" sz="1000" spc="5">
                <a:latin typeface="MS Gothic"/>
                <a:cs typeface="MS Gothic"/>
              </a:rPr>
              <a:t>間</a:t>
            </a:r>
            <a:r>
              <a:rPr dirty="0" sz="1000" spc="-5">
                <a:latin typeface="MS Gothic"/>
                <a:cs typeface="MS Gothic"/>
              </a:rPr>
              <a:t>】</a:t>
            </a:r>
            <a:endParaRPr sz="1000">
              <a:latin typeface="MS Gothic"/>
              <a:cs typeface="MS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94612" y="2126639"/>
            <a:ext cx="786130" cy="78930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257810">
              <a:lnSpc>
                <a:spcPct val="125499"/>
              </a:lnSpc>
              <a:spcBef>
                <a:spcPts val="95"/>
              </a:spcBef>
            </a:pPr>
            <a:r>
              <a:rPr dirty="0" sz="1000" spc="-5">
                <a:latin typeface="MS Gothic"/>
                <a:cs typeface="MS Gothic"/>
              </a:rPr>
              <a:t>実施日 </a:t>
            </a:r>
            <a:r>
              <a:rPr dirty="0" sz="1000">
                <a:latin typeface="MS Gothic"/>
                <a:cs typeface="MS Gothic"/>
              </a:rPr>
              <a:t> </a:t>
            </a:r>
            <a:r>
              <a:rPr dirty="0" sz="1000" spc="-5">
                <a:latin typeface="MS Gothic"/>
                <a:cs typeface="MS Gothic"/>
              </a:rPr>
              <a:t>受付</a:t>
            </a:r>
            <a:r>
              <a:rPr dirty="0" sz="1000" spc="5">
                <a:latin typeface="MS Gothic"/>
                <a:cs typeface="MS Gothic"/>
              </a:rPr>
              <a:t>時</a:t>
            </a:r>
            <a:r>
              <a:rPr dirty="0" sz="1000" spc="-5">
                <a:latin typeface="MS Gothic"/>
                <a:cs typeface="MS Gothic"/>
              </a:rPr>
              <a:t>間 </a:t>
            </a:r>
            <a:r>
              <a:rPr dirty="0" sz="1000" spc="-5">
                <a:latin typeface="MS Gothic"/>
                <a:cs typeface="MS Gothic"/>
              </a:rPr>
              <a:t>開催式</a:t>
            </a:r>
            <a:endParaRPr sz="1000">
              <a:latin typeface="MS Gothic"/>
              <a:cs typeface="MS Gothic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dirty="0" sz="1000" spc="-5">
                <a:latin typeface="MS Gothic"/>
                <a:cs typeface="MS Gothic"/>
              </a:rPr>
              <a:t>イベ</a:t>
            </a:r>
            <a:r>
              <a:rPr dirty="0" sz="1000" spc="5">
                <a:latin typeface="MS Gothic"/>
                <a:cs typeface="MS Gothic"/>
              </a:rPr>
              <a:t>ン</a:t>
            </a:r>
            <a:r>
              <a:rPr dirty="0" sz="1000" spc="-5">
                <a:latin typeface="MS Gothic"/>
                <a:cs typeface="MS Gothic"/>
              </a:rPr>
              <a:t>ト時間</a:t>
            </a:r>
            <a:endParaRPr sz="1000">
              <a:latin typeface="MS Gothic"/>
              <a:cs typeface="MS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083054" y="2126639"/>
            <a:ext cx="1962785" cy="789305"/>
          </a:xfrm>
          <a:prstGeom prst="rect">
            <a:avLst/>
          </a:prstGeom>
        </p:spPr>
        <p:txBody>
          <a:bodyPr wrap="square" lIns="0" tIns="508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dirty="0" sz="1000">
                <a:latin typeface="MS Gothic"/>
                <a:cs typeface="MS Gothic"/>
              </a:rPr>
              <a:t>202</a:t>
            </a:r>
            <a:r>
              <a:rPr dirty="0" sz="1000" spc="-5">
                <a:latin typeface="MS Gothic"/>
                <a:cs typeface="MS Gothic"/>
              </a:rPr>
              <a:t>4</a:t>
            </a:r>
            <a:r>
              <a:rPr dirty="0" sz="1000" spc="-245">
                <a:latin typeface="MS Gothic"/>
                <a:cs typeface="MS Gothic"/>
              </a:rPr>
              <a:t> </a:t>
            </a:r>
            <a:r>
              <a:rPr dirty="0" sz="1000" spc="-5">
                <a:latin typeface="MS Gothic"/>
                <a:cs typeface="MS Gothic"/>
              </a:rPr>
              <a:t>年</a:t>
            </a:r>
            <a:r>
              <a:rPr dirty="0" sz="1000" spc="-250">
                <a:latin typeface="MS Gothic"/>
                <a:cs typeface="MS Gothic"/>
              </a:rPr>
              <a:t> </a:t>
            </a:r>
            <a:r>
              <a:rPr dirty="0" sz="1000" spc="-5">
                <a:latin typeface="MS Gothic"/>
                <a:cs typeface="MS Gothic"/>
              </a:rPr>
              <a:t>3</a:t>
            </a:r>
            <a:r>
              <a:rPr dirty="0" sz="1000" spc="-254">
                <a:latin typeface="MS Gothic"/>
                <a:cs typeface="MS Gothic"/>
              </a:rPr>
              <a:t> </a:t>
            </a:r>
            <a:r>
              <a:rPr dirty="0" sz="1000" spc="-5">
                <a:latin typeface="MS Gothic"/>
                <a:cs typeface="MS Gothic"/>
              </a:rPr>
              <a:t>月</a:t>
            </a:r>
            <a:r>
              <a:rPr dirty="0" sz="1000" spc="-250">
                <a:latin typeface="MS Gothic"/>
                <a:cs typeface="MS Gothic"/>
              </a:rPr>
              <a:t> </a:t>
            </a:r>
            <a:r>
              <a:rPr dirty="0" sz="1000">
                <a:latin typeface="MS Gothic"/>
                <a:cs typeface="MS Gothic"/>
              </a:rPr>
              <a:t>3</a:t>
            </a:r>
            <a:r>
              <a:rPr dirty="0" sz="1000" spc="-5">
                <a:latin typeface="MS Gothic"/>
                <a:cs typeface="MS Gothic"/>
              </a:rPr>
              <a:t>1</a:t>
            </a:r>
            <a:r>
              <a:rPr dirty="0" sz="1000" spc="-245">
                <a:latin typeface="MS Gothic"/>
                <a:cs typeface="MS Gothic"/>
              </a:rPr>
              <a:t> </a:t>
            </a:r>
            <a:r>
              <a:rPr dirty="0" sz="1000" spc="-5">
                <a:latin typeface="MS Gothic"/>
                <a:cs typeface="MS Gothic"/>
              </a:rPr>
              <a:t>日（日）</a:t>
            </a:r>
            <a:endParaRPr sz="1000">
              <a:latin typeface="MS Gothic"/>
              <a:cs typeface="MS Gothic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dirty="0" sz="1000" spc="-5">
                <a:latin typeface="MS Gothic"/>
                <a:cs typeface="MS Gothic"/>
              </a:rPr>
              <a:t>8</a:t>
            </a:r>
            <a:r>
              <a:rPr dirty="0" sz="1000" spc="-245">
                <a:latin typeface="MS Gothic"/>
                <a:cs typeface="MS Gothic"/>
              </a:rPr>
              <a:t> </a:t>
            </a:r>
            <a:r>
              <a:rPr dirty="0" sz="1000" spc="-5">
                <a:latin typeface="MS Gothic"/>
                <a:cs typeface="MS Gothic"/>
              </a:rPr>
              <a:t>時</a:t>
            </a:r>
            <a:r>
              <a:rPr dirty="0" sz="1000" spc="-245">
                <a:latin typeface="MS Gothic"/>
                <a:cs typeface="MS Gothic"/>
              </a:rPr>
              <a:t> </a:t>
            </a:r>
            <a:r>
              <a:rPr dirty="0" sz="1000">
                <a:latin typeface="MS Gothic"/>
                <a:cs typeface="MS Gothic"/>
              </a:rPr>
              <a:t>4</a:t>
            </a:r>
            <a:r>
              <a:rPr dirty="0" sz="1000" spc="-5">
                <a:latin typeface="MS Gothic"/>
                <a:cs typeface="MS Gothic"/>
              </a:rPr>
              <a:t>5</a:t>
            </a:r>
            <a:r>
              <a:rPr dirty="0" sz="1000" spc="-245">
                <a:latin typeface="MS Gothic"/>
                <a:cs typeface="MS Gothic"/>
              </a:rPr>
              <a:t> </a:t>
            </a:r>
            <a:r>
              <a:rPr dirty="0" sz="1000" spc="-5">
                <a:latin typeface="MS Gothic"/>
                <a:cs typeface="MS Gothic"/>
              </a:rPr>
              <a:t>分～9</a:t>
            </a:r>
            <a:r>
              <a:rPr dirty="0" sz="1000" spc="-245">
                <a:latin typeface="MS Gothic"/>
                <a:cs typeface="MS Gothic"/>
              </a:rPr>
              <a:t> </a:t>
            </a:r>
            <a:r>
              <a:rPr dirty="0" sz="1000" spc="-5">
                <a:latin typeface="MS Gothic"/>
                <a:cs typeface="MS Gothic"/>
              </a:rPr>
              <a:t>時</a:t>
            </a:r>
            <a:r>
              <a:rPr dirty="0" sz="1000" spc="-250">
                <a:latin typeface="MS Gothic"/>
                <a:cs typeface="MS Gothic"/>
              </a:rPr>
              <a:t> </a:t>
            </a:r>
            <a:r>
              <a:rPr dirty="0" sz="1000">
                <a:latin typeface="MS Gothic"/>
                <a:cs typeface="MS Gothic"/>
              </a:rPr>
              <a:t>3</a:t>
            </a:r>
            <a:r>
              <a:rPr dirty="0" sz="1000" spc="-5">
                <a:latin typeface="MS Gothic"/>
                <a:cs typeface="MS Gothic"/>
              </a:rPr>
              <a:t>0</a:t>
            </a:r>
            <a:r>
              <a:rPr dirty="0" sz="1000" spc="-245">
                <a:latin typeface="MS Gothic"/>
                <a:cs typeface="MS Gothic"/>
              </a:rPr>
              <a:t> </a:t>
            </a:r>
            <a:r>
              <a:rPr dirty="0" sz="1000" spc="-5">
                <a:latin typeface="MS Gothic"/>
                <a:cs typeface="MS Gothic"/>
              </a:rPr>
              <a:t>分</a:t>
            </a:r>
            <a:endParaRPr sz="1000">
              <a:latin typeface="MS Gothic"/>
              <a:cs typeface="MS Gothic"/>
            </a:endParaRPr>
          </a:p>
          <a:p>
            <a:pPr marL="12700">
              <a:lnSpc>
                <a:spcPct val="100000"/>
              </a:lnSpc>
              <a:spcBef>
                <a:spcPts val="310"/>
              </a:spcBef>
            </a:pPr>
            <a:r>
              <a:rPr dirty="0" sz="1000" spc="-5">
                <a:latin typeface="MS Gothic"/>
                <a:cs typeface="MS Gothic"/>
              </a:rPr>
              <a:t>9</a:t>
            </a:r>
            <a:r>
              <a:rPr dirty="0" sz="1000" spc="-245">
                <a:latin typeface="MS Gothic"/>
                <a:cs typeface="MS Gothic"/>
              </a:rPr>
              <a:t> </a:t>
            </a:r>
            <a:r>
              <a:rPr dirty="0" sz="1000" spc="-5">
                <a:latin typeface="MS Gothic"/>
                <a:cs typeface="MS Gothic"/>
              </a:rPr>
              <a:t>時</a:t>
            </a:r>
            <a:r>
              <a:rPr dirty="0" sz="1000" spc="-245">
                <a:latin typeface="MS Gothic"/>
                <a:cs typeface="MS Gothic"/>
              </a:rPr>
              <a:t> </a:t>
            </a:r>
            <a:r>
              <a:rPr dirty="0" sz="1000">
                <a:latin typeface="MS Gothic"/>
                <a:cs typeface="MS Gothic"/>
              </a:rPr>
              <a:t>3</a:t>
            </a:r>
            <a:r>
              <a:rPr dirty="0" sz="1000" spc="-5">
                <a:latin typeface="MS Gothic"/>
                <a:cs typeface="MS Gothic"/>
              </a:rPr>
              <a:t>0</a:t>
            </a:r>
            <a:r>
              <a:rPr dirty="0" sz="1000" spc="-245">
                <a:latin typeface="MS Gothic"/>
                <a:cs typeface="MS Gothic"/>
              </a:rPr>
              <a:t> </a:t>
            </a:r>
            <a:r>
              <a:rPr dirty="0" sz="1000" spc="-5">
                <a:latin typeface="MS Gothic"/>
                <a:cs typeface="MS Gothic"/>
              </a:rPr>
              <a:t>分</a:t>
            </a:r>
            <a:r>
              <a:rPr dirty="0" sz="1000">
                <a:latin typeface="MS Gothic"/>
                <a:cs typeface="MS Gothic"/>
              </a:rPr>
              <a:t>(</a:t>
            </a:r>
            <a:r>
              <a:rPr dirty="0" sz="1000" spc="-5">
                <a:latin typeface="MS Gothic"/>
                <a:cs typeface="MS Gothic"/>
              </a:rPr>
              <a:t>コーチ、</a:t>
            </a:r>
            <a:r>
              <a:rPr dirty="0" sz="1000" spc="5">
                <a:latin typeface="MS Gothic"/>
                <a:cs typeface="MS Gothic"/>
              </a:rPr>
              <a:t>選</a:t>
            </a:r>
            <a:r>
              <a:rPr dirty="0" sz="1000" spc="-5">
                <a:latin typeface="MS Gothic"/>
                <a:cs typeface="MS Gothic"/>
              </a:rPr>
              <a:t>手の</a:t>
            </a:r>
            <a:r>
              <a:rPr dirty="0" sz="1000" spc="5">
                <a:latin typeface="MS Gothic"/>
                <a:cs typeface="MS Gothic"/>
              </a:rPr>
              <a:t>紹</a:t>
            </a:r>
            <a:r>
              <a:rPr dirty="0" sz="1000" spc="-5">
                <a:latin typeface="MS Gothic"/>
                <a:cs typeface="MS Gothic"/>
              </a:rPr>
              <a:t>介等)</a:t>
            </a:r>
            <a:endParaRPr sz="1000">
              <a:latin typeface="MS Gothic"/>
              <a:cs typeface="MS Gothic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dirty="0" sz="1000">
                <a:latin typeface="MS Gothic"/>
                <a:cs typeface="MS Gothic"/>
              </a:rPr>
              <a:t>1</a:t>
            </a:r>
            <a:r>
              <a:rPr dirty="0" sz="1000" spc="-5">
                <a:latin typeface="MS Gothic"/>
                <a:cs typeface="MS Gothic"/>
              </a:rPr>
              <a:t>0</a:t>
            </a:r>
            <a:r>
              <a:rPr dirty="0" sz="1000" spc="-240">
                <a:latin typeface="MS Gothic"/>
                <a:cs typeface="MS Gothic"/>
              </a:rPr>
              <a:t> </a:t>
            </a:r>
            <a:r>
              <a:rPr dirty="0" sz="1000" spc="-5">
                <a:latin typeface="MS Gothic"/>
                <a:cs typeface="MS Gothic"/>
              </a:rPr>
              <a:t>時</a:t>
            </a:r>
            <a:r>
              <a:rPr dirty="0" sz="1000" spc="-250">
                <a:latin typeface="MS Gothic"/>
                <a:cs typeface="MS Gothic"/>
              </a:rPr>
              <a:t> </a:t>
            </a:r>
            <a:r>
              <a:rPr dirty="0" sz="1000">
                <a:latin typeface="MS Gothic"/>
                <a:cs typeface="MS Gothic"/>
              </a:rPr>
              <a:t>0</a:t>
            </a:r>
            <a:r>
              <a:rPr dirty="0" sz="1000" spc="-5">
                <a:latin typeface="MS Gothic"/>
                <a:cs typeface="MS Gothic"/>
              </a:rPr>
              <a:t>0</a:t>
            </a:r>
            <a:r>
              <a:rPr dirty="0" sz="1000" spc="-254">
                <a:latin typeface="MS Gothic"/>
                <a:cs typeface="MS Gothic"/>
              </a:rPr>
              <a:t> </a:t>
            </a:r>
            <a:r>
              <a:rPr dirty="0" sz="1000" spc="-5">
                <a:latin typeface="MS Gothic"/>
                <a:cs typeface="MS Gothic"/>
              </a:rPr>
              <a:t>分～</a:t>
            </a:r>
            <a:r>
              <a:rPr dirty="0" sz="1000">
                <a:latin typeface="MS Gothic"/>
                <a:cs typeface="MS Gothic"/>
              </a:rPr>
              <a:t>1</a:t>
            </a:r>
            <a:r>
              <a:rPr dirty="0" sz="1000" spc="-5">
                <a:latin typeface="MS Gothic"/>
                <a:cs typeface="MS Gothic"/>
              </a:rPr>
              <a:t>2</a:t>
            </a:r>
            <a:r>
              <a:rPr dirty="0" sz="1000" spc="-245">
                <a:latin typeface="MS Gothic"/>
                <a:cs typeface="MS Gothic"/>
              </a:rPr>
              <a:t> </a:t>
            </a:r>
            <a:r>
              <a:rPr dirty="0" sz="1000" spc="-5">
                <a:latin typeface="MS Gothic"/>
                <a:cs typeface="MS Gothic"/>
              </a:rPr>
              <a:t>時</a:t>
            </a:r>
            <a:r>
              <a:rPr dirty="0" sz="1000" spc="-250">
                <a:latin typeface="MS Gothic"/>
                <a:cs typeface="MS Gothic"/>
              </a:rPr>
              <a:t> </a:t>
            </a:r>
            <a:r>
              <a:rPr dirty="0" sz="1000">
                <a:latin typeface="MS Gothic"/>
                <a:cs typeface="MS Gothic"/>
              </a:rPr>
              <a:t>0</a:t>
            </a:r>
            <a:r>
              <a:rPr dirty="0" sz="1000" spc="-5">
                <a:latin typeface="MS Gothic"/>
                <a:cs typeface="MS Gothic"/>
              </a:rPr>
              <a:t>0</a:t>
            </a:r>
            <a:r>
              <a:rPr dirty="0" sz="1000" spc="-245">
                <a:latin typeface="MS Gothic"/>
                <a:cs typeface="MS Gothic"/>
              </a:rPr>
              <a:t> </a:t>
            </a:r>
            <a:r>
              <a:rPr dirty="0" sz="1000" spc="-5">
                <a:latin typeface="MS Gothic"/>
                <a:cs typeface="MS Gothic"/>
              </a:rPr>
              <a:t>分（予定）</a:t>
            </a:r>
            <a:endParaRPr sz="1000">
              <a:latin typeface="MS Gothic"/>
              <a:cs typeface="MS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68120" y="2888258"/>
            <a:ext cx="5490210" cy="1556385"/>
          </a:xfrm>
          <a:prstGeom prst="rect">
            <a:avLst/>
          </a:prstGeom>
        </p:spPr>
        <p:txBody>
          <a:bodyPr wrap="square" lIns="0" tIns="52705" rIns="0" bIns="0" rtlCol="0" vert="horz">
            <a:spAutoFit/>
          </a:bodyPr>
          <a:lstStyle/>
          <a:p>
            <a:pPr marL="139065">
              <a:lnSpc>
                <a:spcPct val="100000"/>
              </a:lnSpc>
              <a:spcBef>
                <a:spcPts val="415"/>
              </a:spcBef>
            </a:pPr>
            <a:r>
              <a:rPr dirty="0" sz="1000" spc="-5">
                <a:latin typeface="MS Gothic"/>
                <a:cs typeface="MS Gothic"/>
              </a:rPr>
              <a:t>※受付</a:t>
            </a:r>
            <a:r>
              <a:rPr dirty="0" sz="1000" spc="5">
                <a:latin typeface="MS Gothic"/>
                <a:cs typeface="MS Gothic"/>
              </a:rPr>
              <a:t>開</a:t>
            </a:r>
            <a:r>
              <a:rPr dirty="0" sz="1000" spc="-5">
                <a:latin typeface="MS Gothic"/>
                <a:cs typeface="MS Gothic"/>
              </a:rPr>
              <a:t>始時</a:t>
            </a:r>
            <a:r>
              <a:rPr dirty="0" sz="1000" spc="5">
                <a:latin typeface="MS Gothic"/>
                <a:cs typeface="MS Gothic"/>
              </a:rPr>
              <a:t>間</a:t>
            </a:r>
            <a:r>
              <a:rPr dirty="0" sz="1000" spc="-5">
                <a:latin typeface="MS Gothic"/>
                <a:cs typeface="MS Gothic"/>
              </a:rPr>
              <a:t>まで</a:t>
            </a:r>
            <a:r>
              <a:rPr dirty="0" sz="1000" spc="10">
                <a:latin typeface="MS Gothic"/>
                <a:cs typeface="MS Gothic"/>
              </a:rPr>
              <a:t>は</a:t>
            </a:r>
            <a:r>
              <a:rPr dirty="0" sz="1000" spc="-5">
                <a:latin typeface="MS Gothic"/>
                <a:cs typeface="MS Gothic"/>
              </a:rPr>
              <a:t>会</a:t>
            </a:r>
            <a:r>
              <a:rPr dirty="0" sz="1000" spc="5">
                <a:latin typeface="MS Gothic"/>
                <a:cs typeface="MS Gothic"/>
              </a:rPr>
              <a:t>場</a:t>
            </a:r>
            <a:r>
              <a:rPr dirty="0" sz="1000" spc="-5">
                <a:latin typeface="MS Gothic"/>
                <a:cs typeface="MS Gothic"/>
              </a:rPr>
              <a:t>に入る</a:t>
            </a:r>
            <a:r>
              <a:rPr dirty="0" sz="1000" spc="5">
                <a:latin typeface="MS Gothic"/>
                <a:cs typeface="MS Gothic"/>
              </a:rPr>
              <a:t>こ</a:t>
            </a:r>
            <a:r>
              <a:rPr dirty="0" sz="1000" spc="-5">
                <a:latin typeface="MS Gothic"/>
                <a:cs typeface="MS Gothic"/>
              </a:rPr>
              <a:t>とが</a:t>
            </a:r>
            <a:r>
              <a:rPr dirty="0" sz="1000" spc="5">
                <a:latin typeface="MS Gothic"/>
                <a:cs typeface="MS Gothic"/>
              </a:rPr>
              <a:t>で</a:t>
            </a:r>
            <a:r>
              <a:rPr dirty="0" sz="1000" spc="-5">
                <a:latin typeface="MS Gothic"/>
                <a:cs typeface="MS Gothic"/>
              </a:rPr>
              <a:t>きま</a:t>
            </a:r>
            <a:r>
              <a:rPr dirty="0" sz="1000" spc="5">
                <a:latin typeface="MS Gothic"/>
                <a:cs typeface="MS Gothic"/>
              </a:rPr>
              <a:t>せ</a:t>
            </a:r>
            <a:r>
              <a:rPr dirty="0" sz="1000" spc="-5">
                <a:latin typeface="MS Gothic"/>
                <a:cs typeface="MS Gothic"/>
              </a:rPr>
              <a:t>ん</a:t>
            </a:r>
            <a:r>
              <a:rPr dirty="0" sz="1000" spc="5">
                <a:latin typeface="MS Gothic"/>
                <a:cs typeface="MS Gothic"/>
              </a:rPr>
              <a:t>の</a:t>
            </a:r>
            <a:r>
              <a:rPr dirty="0" sz="1000" spc="-5">
                <a:latin typeface="MS Gothic"/>
                <a:cs typeface="MS Gothic"/>
              </a:rPr>
              <a:t>で、</a:t>
            </a:r>
            <a:endParaRPr sz="1000">
              <a:latin typeface="MS Gothic"/>
              <a:cs typeface="MS Gothic"/>
            </a:endParaRPr>
          </a:p>
          <a:p>
            <a:pPr marL="268605">
              <a:lnSpc>
                <a:spcPct val="100000"/>
              </a:lnSpc>
              <a:spcBef>
                <a:spcPts val="315"/>
              </a:spcBef>
            </a:pPr>
            <a:r>
              <a:rPr dirty="0" sz="1000" spc="5">
                <a:solidFill>
                  <a:srgbClr val="FF0000"/>
                </a:solidFill>
                <a:latin typeface="MS Gothic"/>
                <a:cs typeface="MS Gothic"/>
              </a:rPr>
              <a:t>受付時</a:t>
            </a:r>
            <a:r>
              <a:rPr dirty="0" sz="1000" spc="-5">
                <a:solidFill>
                  <a:srgbClr val="FF0000"/>
                </a:solidFill>
                <a:latin typeface="MS Gothic"/>
                <a:cs typeface="MS Gothic"/>
              </a:rPr>
              <a:t>間</a:t>
            </a:r>
            <a:r>
              <a:rPr dirty="0" sz="1000" spc="5">
                <a:solidFill>
                  <a:srgbClr val="FF0000"/>
                </a:solidFill>
                <a:latin typeface="MS Gothic"/>
                <a:cs typeface="MS Gothic"/>
              </a:rPr>
              <a:t>内に</a:t>
            </a:r>
            <a:r>
              <a:rPr dirty="0" sz="1000" spc="-5">
                <a:solidFill>
                  <a:srgbClr val="FF0000"/>
                </a:solidFill>
                <a:latin typeface="MS Gothic"/>
                <a:cs typeface="MS Gothic"/>
              </a:rPr>
              <a:t>ご</a:t>
            </a:r>
            <a:r>
              <a:rPr dirty="0" sz="1000" spc="5">
                <a:solidFill>
                  <a:srgbClr val="FF0000"/>
                </a:solidFill>
                <a:latin typeface="MS Gothic"/>
                <a:cs typeface="MS Gothic"/>
              </a:rPr>
              <a:t>来</a:t>
            </a:r>
            <a:r>
              <a:rPr dirty="0" sz="1000" spc="10">
                <a:solidFill>
                  <a:srgbClr val="FF0000"/>
                </a:solidFill>
                <a:latin typeface="MS Gothic"/>
                <a:cs typeface="MS Gothic"/>
              </a:rPr>
              <a:t>場</a:t>
            </a:r>
            <a:r>
              <a:rPr dirty="0" sz="1000" spc="-5">
                <a:solidFill>
                  <a:srgbClr val="FF0000"/>
                </a:solidFill>
                <a:latin typeface="MS Gothic"/>
                <a:cs typeface="MS Gothic"/>
              </a:rPr>
              <a:t>頂</a:t>
            </a:r>
            <a:r>
              <a:rPr dirty="0" sz="1000" spc="5">
                <a:solidFill>
                  <a:srgbClr val="FF0000"/>
                </a:solidFill>
                <a:latin typeface="MS Gothic"/>
                <a:cs typeface="MS Gothic"/>
              </a:rPr>
              <a:t>き</a:t>
            </a:r>
            <a:r>
              <a:rPr dirty="0" sz="1000" spc="-5">
                <a:solidFill>
                  <a:srgbClr val="FF0000"/>
                </a:solidFill>
                <a:latin typeface="MS Gothic"/>
                <a:cs typeface="MS Gothic"/>
              </a:rPr>
              <a:t>ま</a:t>
            </a:r>
            <a:r>
              <a:rPr dirty="0" sz="1000" spc="5">
                <a:solidFill>
                  <a:srgbClr val="FF0000"/>
                </a:solidFill>
                <a:latin typeface="MS Gothic"/>
                <a:cs typeface="MS Gothic"/>
              </a:rPr>
              <a:t>すよう</a:t>
            </a:r>
            <a:r>
              <a:rPr dirty="0" sz="1000" spc="-5">
                <a:solidFill>
                  <a:srgbClr val="FF0000"/>
                </a:solidFill>
                <a:latin typeface="MS Gothic"/>
                <a:cs typeface="MS Gothic"/>
              </a:rPr>
              <a:t>ご</a:t>
            </a:r>
            <a:r>
              <a:rPr dirty="0" sz="1000" spc="5">
                <a:solidFill>
                  <a:srgbClr val="FF0000"/>
                </a:solidFill>
                <a:latin typeface="MS Gothic"/>
                <a:cs typeface="MS Gothic"/>
              </a:rPr>
              <a:t>協力</a:t>
            </a:r>
            <a:r>
              <a:rPr dirty="0" sz="1000" spc="-5">
                <a:solidFill>
                  <a:srgbClr val="FF0000"/>
                </a:solidFill>
                <a:latin typeface="MS Gothic"/>
                <a:cs typeface="MS Gothic"/>
              </a:rPr>
              <a:t>を</a:t>
            </a:r>
            <a:r>
              <a:rPr dirty="0" sz="1000" spc="5">
                <a:solidFill>
                  <a:srgbClr val="FF0000"/>
                </a:solidFill>
                <a:latin typeface="MS Gothic"/>
                <a:cs typeface="MS Gothic"/>
              </a:rPr>
              <a:t>お願</a:t>
            </a:r>
            <a:r>
              <a:rPr dirty="0" sz="1000" spc="-5">
                <a:solidFill>
                  <a:srgbClr val="FF0000"/>
                </a:solidFill>
                <a:latin typeface="MS Gothic"/>
                <a:cs typeface="MS Gothic"/>
              </a:rPr>
              <a:t>い</a:t>
            </a:r>
            <a:r>
              <a:rPr dirty="0" sz="1000" spc="5">
                <a:solidFill>
                  <a:srgbClr val="FF0000"/>
                </a:solidFill>
                <a:latin typeface="MS Gothic"/>
                <a:cs typeface="MS Gothic"/>
              </a:rPr>
              <a:t>い</a:t>
            </a:r>
            <a:r>
              <a:rPr dirty="0" sz="1000" spc="-5">
                <a:solidFill>
                  <a:srgbClr val="FF0000"/>
                </a:solidFill>
                <a:latin typeface="MS Gothic"/>
                <a:cs typeface="MS Gothic"/>
              </a:rPr>
              <a:t>た</a:t>
            </a:r>
            <a:r>
              <a:rPr dirty="0" sz="1000" spc="5">
                <a:solidFill>
                  <a:srgbClr val="FF0000"/>
                </a:solidFill>
                <a:latin typeface="MS Gothic"/>
                <a:cs typeface="MS Gothic"/>
              </a:rPr>
              <a:t>します</a:t>
            </a:r>
            <a:r>
              <a:rPr dirty="0" sz="1000" spc="-5">
                <a:solidFill>
                  <a:srgbClr val="FF0000"/>
                </a:solidFill>
                <a:latin typeface="MS Gothic"/>
                <a:cs typeface="MS Gothic"/>
              </a:rPr>
              <a:t>。</a:t>
            </a:r>
            <a:endParaRPr sz="1000">
              <a:latin typeface="MS Gothic"/>
              <a:cs typeface="MS Gothic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400">
              <a:latin typeface="MS Gothic"/>
              <a:cs typeface="MS Gothic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000" spc="-5">
                <a:latin typeface="MS Gothic"/>
                <a:cs typeface="MS Gothic"/>
              </a:rPr>
              <a:t>【集</a:t>
            </a:r>
            <a:r>
              <a:rPr dirty="0" sz="1000" spc="-10">
                <a:latin typeface="MS Gothic"/>
                <a:cs typeface="MS Gothic"/>
              </a:rPr>
              <a:t>合</a:t>
            </a:r>
            <a:r>
              <a:rPr dirty="0" sz="1000" spc="5">
                <a:latin typeface="MS Gothic"/>
                <a:cs typeface="MS Gothic"/>
              </a:rPr>
              <a:t>場</a:t>
            </a:r>
            <a:r>
              <a:rPr dirty="0" sz="1000" spc="-5">
                <a:latin typeface="MS Gothic"/>
                <a:cs typeface="MS Gothic"/>
              </a:rPr>
              <a:t>所】</a:t>
            </a:r>
            <a:r>
              <a:rPr dirty="0" sz="1000" spc="5">
                <a:latin typeface="MS Gothic"/>
                <a:cs typeface="MS Gothic"/>
              </a:rPr>
              <a:t>大</a:t>
            </a:r>
            <a:r>
              <a:rPr dirty="0" sz="1000" spc="-5">
                <a:latin typeface="MS Gothic"/>
                <a:cs typeface="MS Gothic"/>
              </a:rPr>
              <a:t>宮競</a:t>
            </a:r>
            <a:r>
              <a:rPr dirty="0" sz="1000" spc="5">
                <a:latin typeface="MS Gothic"/>
                <a:cs typeface="MS Gothic"/>
              </a:rPr>
              <a:t>輪</a:t>
            </a:r>
            <a:r>
              <a:rPr dirty="0" sz="1000" spc="-5">
                <a:latin typeface="MS Gothic"/>
                <a:cs typeface="MS Gothic"/>
              </a:rPr>
              <a:t>場</a:t>
            </a:r>
            <a:r>
              <a:rPr dirty="0" sz="1000" spc="-65">
                <a:latin typeface="MS Gothic"/>
                <a:cs typeface="MS Gothic"/>
              </a:rPr>
              <a:t> </a:t>
            </a:r>
            <a:r>
              <a:rPr dirty="0" sz="1000" spc="-5">
                <a:latin typeface="MS Gothic"/>
                <a:cs typeface="MS Gothic"/>
              </a:rPr>
              <a:t>『東通</a:t>
            </a:r>
            <a:r>
              <a:rPr dirty="0" sz="1000" spc="5">
                <a:latin typeface="MS Gothic"/>
                <a:cs typeface="MS Gothic"/>
              </a:rPr>
              <a:t>用</a:t>
            </a:r>
            <a:r>
              <a:rPr dirty="0" sz="1000" spc="-5">
                <a:latin typeface="MS Gothic"/>
                <a:cs typeface="MS Gothic"/>
              </a:rPr>
              <a:t>門</a:t>
            </a:r>
            <a:r>
              <a:rPr dirty="0" sz="1000" spc="-500">
                <a:latin typeface="MS Gothic"/>
                <a:cs typeface="MS Gothic"/>
              </a:rPr>
              <a:t>』</a:t>
            </a:r>
            <a:r>
              <a:rPr dirty="0" sz="1000" spc="-5">
                <a:latin typeface="MS Gothic"/>
                <a:cs typeface="MS Gothic"/>
              </a:rPr>
              <a:t>（受</a:t>
            </a:r>
            <a:r>
              <a:rPr dirty="0" sz="1000" spc="5">
                <a:latin typeface="MS Gothic"/>
                <a:cs typeface="MS Gothic"/>
              </a:rPr>
              <a:t>付</a:t>
            </a:r>
            <a:r>
              <a:rPr dirty="0" sz="1000" spc="-5">
                <a:latin typeface="MS Gothic"/>
                <a:cs typeface="MS Gothic"/>
              </a:rPr>
              <a:t>デス</a:t>
            </a:r>
            <a:r>
              <a:rPr dirty="0" sz="1000" spc="5">
                <a:latin typeface="MS Gothic"/>
                <a:cs typeface="MS Gothic"/>
              </a:rPr>
              <a:t>ク</a:t>
            </a:r>
            <a:r>
              <a:rPr dirty="0" sz="1000" spc="-5">
                <a:latin typeface="MS Gothic"/>
                <a:cs typeface="MS Gothic"/>
              </a:rPr>
              <a:t>を設置</a:t>
            </a:r>
            <a:r>
              <a:rPr dirty="0" sz="1000" spc="5">
                <a:latin typeface="MS Gothic"/>
                <a:cs typeface="MS Gothic"/>
              </a:rPr>
              <a:t>し</a:t>
            </a:r>
            <a:r>
              <a:rPr dirty="0" sz="1000" spc="-5">
                <a:latin typeface="MS Gothic"/>
                <a:cs typeface="MS Gothic"/>
              </a:rPr>
              <a:t>ます）</a:t>
            </a:r>
            <a:endParaRPr sz="1000">
              <a:latin typeface="MS Gothic"/>
              <a:cs typeface="MS Gothic"/>
            </a:endParaRPr>
          </a:p>
          <a:p>
            <a:pPr marL="774065">
              <a:lnSpc>
                <a:spcPct val="100000"/>
              </a:lnSpc>
              <a:spcBef>
                <a:spcPts val="300"/>
              </a:spcBef>
            </a:pPr>
            <a:r>
              <a:rPr dirty="0" sz="1000" spc="-5">
                <a:latin typeface="MS Gothic"/>
                <a:cs typeface="MS Gothic"/>
              </a:rPr>
              <a:t>※</a:t>
            </a:r>
            <a:r>
              <a:rPr dirty="0" u="sng" sz="1000" spc="-5">
                <a:uFill>
                  <a:solidFill>
                    <a:srgbClr val="000000"/>
                  </a:solidFill>
                </a:uFill>
                <a:latin typeface="MS Gothic"/>
                <a:cs typeface="MS Gothic"/>
              </a:rPr>
              <a:t>集合</a:t>
            </a:r>
            <a:r>
              <a:rPr dirty="0" u="sng" sz="1000" spc="5">
                <a:uFill>
                  <a:solidFill>
                    <a:srgbClr val="000000"/>
                  </a:solidFill>
                </a:uFill>
                <a:latin typeface="MS Gothic"/>
                <a:cs typeface="MS Gothic"/>
              </a:rPr>
              <a:t>場</a:t>
            </a:r>
            <a:r>
              <a:rPr dirty="0" u="sng" sz="1000" spc="-5">
                <a:uFill>
                  <a:solidFill>
                    <a:srgbClr val="000000"/>
                  </a:solidFill>
                </a:uFill>
                <a:latin typeface="MS Gothic"/>
                <a:cs typeface="MS Gothic"/>
              </a:rPr>
              <a:t>所は</a:t>
            </a:r>
            <a:r>
              <a:rPr dirty="0" u="sng" sz="1000" spc="5">
                <a:uFill>
                  <a:solidFill>
                    <a:srgbClr val="000000"/>
                  </a:solidFill>
                </a:uFill>
                <a:latin typeface="MS Gothic"/>
                <a:cs typeface="MS Gothic"/>
              </a:rPr>
              <a:t>大</a:t>
            </a:r>
            <a:r>
              <a:rPr dirty="0" u="sng" sz="1000" spc="-5">
                <a:uFill>
                  <a:solidFill>
                    <a:srgbClr val="000000"/>
                  </a:solidFill>
                </a:uFill>
                <a:latin typeface="MS Gothic"/>
                <a:cs typeface="MS Gothic"/>
              </a:rPr>
              <a:t>宮公</a:t>
            </a:r>
            <a:r>
              <a:rPr dirty="0" u="sng" sz="1000" spc="5">
                <a:uFill>
                  <a:solidFill>
                    <a:srgbClr val="000000"/>
                  </a:solidFill>
                </a:uFill>
                <a:latin typeface="MS Gothic"/>
                <a:cs typeface="MS Gothic"/>
              </a:rPr>
              <a:t>園</a:t>
            </a:r>
            <a:r>
              <a:rPr dirty="0" u="sng" sz="1000" spc="-5">
                <a:uFill>
                  <a:solidFill>
                    <a:srgbClr val="000000"/>
                  </a:solidFill>
                </a:uFill>
                <a:latin typeface="MS Gothic"/>
                <a:cs typeface="MS Gothic"/>
              </a:rPr>
              <a:t>野</a:t>
            </a:r>
            <a:r>
              <a:rPr dirty="0" u="sng" sz="1000" spc="5">
                <a:uFill>
                  <a:solidFill>
                    <a:srgbClr val="000000"/>
                  </a:solidFill>
                </a:uFill>
                <a:latin typeface="MS Gothic"/>
                <a:cs typeface="MS Gothic"/>
              </a:rPr>
              <a:t>球</a:t>
            </a:r>
            <a:r>
              <a:rPr dirty="0" u="sng" sz="1000" spc="-5">
                <a:uFill>
                  <a:solidFill>
                    <a:srgbClr val="000000"/>
                  </a:solidFill>
                </a:uFill>
                <a:latin typeface="MS Gothic"/>
                <a:cs typeface="MS Gothic"/>
              </a:rPr>
              <a:t>場付近</a:t>
            </a:r>
            <a:r>
              <a:rPr dirty="0" u="sng" sz="1000" spc="5">
                <a:uFill>
                  <a:solidFill>
                    <a:srgbClr val="000000"/>
                  </a:solidFill>
                </a:uFill>
                <a:latin typeface="MS Gothic"/>
                <a:cs typeface="MS Gothic"/>
              </a:rPr>
              <a:t>の</a:t>
            </a:r>
            <a:r>
              <a:rPr dirty="0" u="sng" sz="1000" spc="-5">
                <a:uFill>
                  <a:solidFill>
                    <a:srgbClr val="000000"/>
                  </a:solidFill>
                </a:uFill>
                <a:latin typeface="MS Gothic"/>
                <a:cs typeface="MS Gothic"/>
              </a:rPr>
              <a:t>『</a:t>
            </a:r>
            <a:r>
              <a:rPr dirty="0" u="sng" sz="1000" spc="5">
                <a:uFill>
                  <a:solidFill>
                    <a:srgbClr val="000000"/>
                  </a:solidFill>
                </a:uFill>
                <a:latin typeface="MS Gothic"/>
                <a:cs typeface="MS Gothic"/>
              </a:rPr>
              <a:t>東門</a:t>
            </a:r>
            <a:r>
              <a:rPr dirty="0" u="sng" sz="1000" spc="-5">
                <a:uFill>
                  <a:solidFill>
                    <a:srgbClr val="000000"/>
                  </a:solidFill>
                </a:uFill>
                <a:latin typeface="MS Gothic"/>
                <a:cs typeface="MS Gothic"/>
              </a:rPr>
              <a:t>』</a:t>
            </a:r>
            <a:r>
              <a:rPr dirty="0" sz="1000" spc="-5">
                <a:latin typeface="MS Gothic"/>
                <a:cs typeface="MS Gothic"/>
              </a:rPr>
              <a:t>です。</a:t>
            </a:r>
            <a:endParaRPr sz="1000">
              <a:latin typeface="MS Gothic"/>
              <a:cs typeface="MS Gothic"/>
            </a:endParaRPr>
          </a:p>
          <a:p>
            <a:pPr marL="901065" marR="5080">
              <a:lnSpc>
                <a:spcPts val="1510"/>
              </a:lnSpc>
              <a:spcBef>
                <a:spcPts val="90"/>
              </a:spcBef>
            </a:pPr>
            <a:r>
              <a:rPr dirty="0" sz="1000" spc="-5">
                <a:latin typeface="MS Gothic"/>
                <a:cs typeface="MS Gothic"/>
              </a:rPr>
              <a:t>大宮公</a:t>
            </a:r>
            <a:r>
              <a:rPr dirty="0" sz="1000" spc="5">
                <a:latin typeface="MS Gothic"/>
                <a:cs typeface="MS Gothic"/>
              </a:rPr>
              <a:t>園</a:t>
            </a:r>
            <a:r>
              <a:rPr dirty="0" sz="1000" spc="-5">
                <a:latin typeface="MS Gothic"/>
                <a:cs typeface="MS Gothic"/>
              </a:rPr>
              <a:t>駅よ</a:t>
            </a:r>
            <a:r>
              <a:rPr dirty="0" sz="1000" spc="5">
                <a:latin typeface="MS Gothic"/>
                <a:cs typeface="MS Gothic"/>
              </a:rPr>
              <a:t>り</a:t>
            </a:r>
            <a:r>
              <a:rPr dirty="0" sz="1000" spc="-5">
                <a:latin typeface="MS Gothic"/>
                <a:cs typeface="MS Gothic"/>
              </a:rPr>
              <a:t>歩い</a:t>
            </a:r>
            <a:r>
              <a:rPr dirty="0" sz="1000" spc="5">
                <a:latin typeface="MS Gothic"/>
                <a:cs typeface="MS Gothic"/>
              </a:rPr>
              <a:t>て</a:t>
            </a:r>
            <a:r>
              <a:rPr dirty="0" sz="1000" spc="-5">
                <a:latin typeface="MS Gothic"/>
                <a:cs typeface="MS Gothic"/>
              </a:rPr>
              <a:t>最</a:t>
            </a:r>
            <a:r>
              <a:rPr dirty="0" sz="1000" spc="5">
                <a:latin typeface="MS Gothic"/>
                <a:cs typeface="MS Gothic"/>
              </a:rPr>
              <a:t>寄</a:t>
            </a:r>
            <a:r>
              <a:rPr dirty="0" sz="1000" spc="-5">
                <a:latin typeface="MS Gothic"/>
                <a:cs typeface="MS Gothic"/>
              </a:rPr>
              <a:t>りの入</a:t>
            </a:r>
            <a:r>
              <a:rPr dirty="0" sz="1000" spc="5">
                <a:latin typeface="MS Gothic"/>
                <a:cs typeface="MS Gothic"/>
              </a:rPr>
              <a:t>場</a:t>
            </a:r>
            <a:r>
              <a:rPr dirty="0" sz="1000" spc="-5">
                <a:latin typeface="MS Gothic"/>
                <a:cs typeface="MS Gothic"/>
              </a:rPr>
              <a:t>門は</a:t>
            </a:r>
            <a:r>
              <a:rPr dirty="0" sz="1000" spc="5">
                <a:latin typeface="MS Gothic"/>
                <a:cs typeface="MS Gothic"/>
              </a:rPr>
              <a:t>大</a:t>
            </a:r>
            <a:r>
              <a:rPr dirty="0" sz="1000" spc="-5">
                <a:latin typeface="MS Gothic"/>
                <a:cs typeface="MS Gothic"/>
              </a:rPr>
              <a:t>宮北</a:t>
            </a:r>
            <a:r>
              <a:rPr dirty="0" sz="1000" spc="5">
                <a:latin typeface="MS Gothic"/>
                <a:cs typeface="MS Gothic"/>
              </a:rPr>
              <a:t>中</a:t>
            </a:r>
            <a:r>
              <a:rPr dirty="0" sz="1000" spc="-5">
                <a:latin typeface="MS Gothic"/>
                <a:cs typeface="MS Gothic"/>
              </a:rPr>
              <a:t>学</a:t>
            </a:r>
            <a:r>
              <a:rPr dirty="0" sz="1000" spc="5">
                <a:latin typeface="MS Gothic"/>
                <a:cs typeface="MS Gothic"/>
              </a:rPr>
              <a:t>校</a:t>
            </a:r>
            <a:r>
              <a:rPr dirty="0" sz="1000" spc="-5">
                <a:latin typeface="MS Gothic"/>
                <a:cs typeface="MS Gothic"/>
              </a:rPr>
              <a:t>横</a:t>
            </a:r>
            <a:r>
              <a:rPr dirty="0" sz="1000" spc="-500">
                <a:latin typeface="MS Gothic"/>
                <a:cs typeface="MS Gothic"/>
              </a:rPr>
              <a:t>の</a:t>
            </a:r>
            <a:r>
              <a:rPr dirty="0" sz="1000" spc="10">
                <a:latin typeface="MS Gothic"/>
                <a:cs typeface="MS Gothic"/>
              </a:rPr>
              <a:t>「</a:t>
            </a:r>
            <a:r>
              <a:rPr dirty="0" sz="1000" spc="5">
                <a:latin typeface="MS Gothic"/>
                <a:cs typeface="MS Gothic"/>
              </a:rPr>
              <a:t>西門</a:t>
            </a:r>
            <a:r>
              <a:rPr dirty="0" sz="1000" spc="-500">
                <a:latin typeface="MS Gothic"/>
                <a:cs typeface="MS Gothic"/>
              </a:rPr>
              <a:t>」</a:t>
            </a:r>
            <a:r>
              <a:rPr dirty="0" sz="1000" spc="-5">
                <a:latin typeface="MS Gothic"/>
                <a:cs typeface="MS Gothic"/>
              </a:rPr>
              <a:t>にな</a:t>
            </a:r>
            <a:r>
              <a:rPr dirty="0" sz="1000" spc="5">
                <a:latin typeface="MS Gothic"/>
                <a:cs typeface="MS Gothic"/>
              </a:rPr>
              <a:t>り</a:t>
            </a:r>
            <a:r>
              <a:rPr dirty="0" sz="1000" spc="-5">
                <a:latin typeface="MS Gothic"/>
                <a:cs typeface="MS Gothic"/>
              </a:rPr>
              <a:t>ます</a:t>
            </a:r>
            <a:r>
              <a:rPr dirty="0" sz="1000" spc="5">
                <a:latin typeface="MS Gothic"/>
                <a:cs typeface="MS Gothic"/>
              </a:rPr>
              <a:t>が、 </a:t>
            </a:r>
            <a:r>
              <a:rPr dirty="0" u="sng" sz="1000" spc="-5">
                <a:uFill>
                  <a:solidFill>
                    <a:srgbClr val="000000"/>
                  </a:solidFill>
                </a:uFill>
                <a:latin typeface="MS Gothic"/>
                <a:cs typeface="MS Gothic"/>
              </a:rPr>
              <a:t>こちら</a:t>
            </a:r>
            <a:r>
              <a:rPr dirty="0" u="sng" sz="1000" spc="5">
                <a:uFill>
                  <a:solidFill>
                    <a:srgbClr val="000000"/>
                  </a:solidFill>
                </a:uFill>
                <a:latin typeface="MS Gothic"/>
                <a:cs typeface="MS Gothic"/>
              </a:rPr>
              <a:t>の</a:t>
            </a:r>
            <a:r>
              <a:rPr dirty="0" u="sng" sz="1000" spc="-5">
                <a:uFill>
                  <a:solidFill>
                    <a:srgbClr val="000000"/>
                  </a:solidFill>
                </a:uFill>
                <a:latin typeface="MS Gothic"/>
                <a:cs typeface="MS Gothic"/>
              </a:rPr>
              <a:t>「西</a:t>
            </a:r>
            <a:r>
              <a:rPr dirty="0" u="sng" sz="1000" spc="5">
                <a:uFill>
                  <a:solidFill>
                    <a:srgbClr val="000000"/>
                  </a:solidFill>
                </a:uFill>
                <a:latin typeface="MS Gothic"/>
                <a:cs typeface="MS Gothic"/>
              </a:rPr>
              <a:t>門</a:t>
            </a:r>
            <a:r>
              <a:rPr dirty="0" u="sng" sz="1000" spc="-5">
                <a:uFill>
                  <a:solidFill>
                    <a:srgbClr val="000000"/>
                  </a:solidFill>
                </a:uFill>
                <a:latin typeface="MS Gothic"/>
                <a:cs typeface="MS Gothic"/>
              </a:rPr>
              <a:t>」か</a:t>
            </a:r>
            <a:r>
              <a:rPr dirty="0" u="sng" sz="1000" spc="5">
                <a:uFill>
                  <a:solidFill>
                    <a:srgbClr val="000000"/>
                  </a:solidFill>
                </a:uFill>
                <a:latin typeface="MS Gothic"/>
                <a:cs typeface="MS Gothic"/>
              </a:rPr>
              <a:t>ら</a:t>
            </a:r>
            <a:r>
              <a:rPr dirty="0" u="sng" sz="1000" spc="-5">
                <a:uFill>
                  <a:solidFill>
                    <a:srgbClr val="000000"/>
                  </a:solidFill>
                </a:uFill>
                <a:latin typeface="MS Gothic"/>
                <a:cs typeface="MS Gothic"/>
              </a:rPr>
              <a:t>は</a:t>
            </a:r>
            <a:r>
              <a:rPr dirty="0" u="sng" sz="1000" spc="5">
                <a:uFill>
                  <a:solidFill>
                    <a:srgbClr val="000000"/>
                  </a:solidFill>
                </a:uFill>
                <a:latin typeface="MS Gothic"/>
                <a:cs typeface="MS Gothic"/>
              </a:rPr>
              <a:t>ご</a:t>
            </a:r>
            <a:r>
              <a:rPr dirty="0" u="sng" sz="1000" spc="-5">
                <a:uFill>
                  <a:solidFill>
                    <a:srgbClr val="000000"/>
                  </a:solidFill>
                </a:uFill>
                <a:latin typeface="MS Gothic"/>
                <a:cs typeface="MS Gothic"/>
              </a:rPr>
              <a:t>入</a:t>
            </a:r>
            <a:r>
              <a:rPr dirty="0" u="sng" sz="1000">
                <a:uFill>
                  <a:solidFill>
                    <a:srgbClr val="000000"/>
                  </a:solidFill>
                </a:uFill>
                <a:latin typeface="MS Gothic"/>
                <a:cs typeface="MS Gothic"/>
              </a:rPr>
              <a:t>場</a:t>
            </a:r>
            <a:r>
              <a:rPr dirty="0" u="sng" sz="1000" spc="-5">
                <a:uFill>
                  <a:solidFill>
                    <a:srgbClr val="000000"/>
                  </a:solidFill>
                </a:uFill>
                <a:latin typeface="MS Gothic"/>
                <a:cs typeface="MS Gothic"/>
              </a:rPr>
              <a:t>い</a:t>
            </a:r>
            <a:r>
              <a:rPr dirty="0" u="sng" sz="1000" spc="5">
                <a:uFill>
                  <a:solidFill>
                    <a:srgbClr val="000000"/>
                  </a:solidFill>
                </a:uFill>
                <a:latin typeface="MS Gothic"/>
                <a:cs typeface="MS Gothic"/>
              </a:rPr>
              <a:t>た</a:t>
            </a:r>
            <a:r>
              <a:rPr dirty="0" u="sng" sz="1000" spc="-5">
                <a:uFill>
                  <a:solidFill>
                    <a:srgbClr val="000000"/>
                  </a:solidFill>
                </a:uFill>
                <a:latin typeface="MS Gothic"/>
                <a:cs typeface="MS Gothic"/>
              </a:rPr>
              <a:t>だけ</a:t>
            </a:r>
            <a:r>
              <a:rPr dirty="0" u="sng" sz="1000" spc="5">
                <a:uFill>
                  <a:solidFill>
                    <a:srgbClr val="000000"/>
                  </a:solidFill>
                </a:uFill>
                <a:latin typeface="MS Gothic"/>
                <a:cs typeface="MS Gothic"/>
              </a:rPr>
              <a:t>ま</a:t>
            </a:r>
            <a:r>
              <a:rPr dirty="0" u="sng" sz="1000" spc="-5">
                <a:uFill>
                  <a:solidFill>
                    <a:srgbClr val="000000"/>
                  </a:solidFill>
                </a:uFill>
                <a:latin typeface="MS Gothic"/>
                <a:cs typeface="MS Gothic"/>
              </a:rPr>
              <a:t>せん。</a:t>
            </a:r>
            <a:endParaRPr sz="1000">
              <a:latin typeface="MS Gothic"/>
              <a:cs typeface="MS Gothic"/>
            </a:endParaRPr>
          </a:p>
          <a:p>
            <a:pPr marL="901065">
              <a:lnSpc>
                <a:spcPct val="100000"/>
              </a:lnSpc>
              <a:spcBef>
                <a:spcPts val="200"/>
              </a:spcBef>
            </a:pPr>
            <a:r>
              <a:rPr dirty="0" sz="1000" spc="-5">
                <a:latin typeface="MS Gothic"/>
                <a:cs typeface="MS Gothic"/>
              </a:rPr>
              <a:t>くれぐ</a:t>
            </a:r>
            <a:r>
              <a:rPr dirty="0" sz="1000" spc="5">
                <a:latin typeface="MS Gothic"/>
                <a:cs typeface="MS Gothic"/>
              </a:rPr>
              <a:t>れ</a:t>
            </a:r>
            <a:r>
              <a:rPr dirty="0" sz="1000" spc="-5">
                <a:latin typeface="MS Gothic"/>
                <a:cs typeface="MS Gothic"/>
              </a:rPr>
              <a:t>もお</a:t>
            </a:r>
            <a:r>
              <a:rPr dirty="0" sz="1000" spc="5">
                <a:latin typeface="MS Gothic"/>
                <a:cs typeface="MS Gothic"/>
              </a:rPr>
              <a:t>間</a:t>
            </a:r>
            <a:r>
              <a:rPr dirty="0" sz="1000" spc="-5">
                <a:latin typeface="MS Gothic"/>
                <a:cs typeface="MS Gothic"/>
              </a:rPr>
              <a:t>違え</a:t>
            </a:r>
            <a:r>
              <a:rPr dirty="0" sz="1000" spc="5">
                <a:latin typeface="MS Gothic"/>
                <a:cs typeface="MS Gothic"/>
              </a:rPr>
              <a:t>の</a:t>
            </a:r>
            <a:r>
              <a:rPr dirty="0" sz="1000" spc="-5">
                <a:latin typeface="MS Gothic"/>
                <a:cs typeface="MS Gothic"/>
              </a:rPr>
              <a:t>な</a:t>
            </a:r>
            <a:r>
              <a:rPr dirty="0" sz="1000" spc="5">
                <a:latin typeface="MS Gothic"/>
                <a:cs typeface="MS Gothic"/>
              </a:rPr>
              <a:t>い</a:t>
            </a:r>
            <a:r>
              <a:rPr dirty="0" sz="1000" spc="-5">
                <a:latin typeface="MS Gothic"/>
                <a:cs typeface="MS Gothic"/>
              </a:rPr>
              <a:t>よう</a:t>
            </a:r>
            <a:r>
              <a:rPr dirty="0" sz="1000">
                <a:latin typeface="MS Gothic"/>
                <a:cs typeface="MS Gothic"/>
              </a:rPr>
              <a:t>に</a:t>
            </a:r>
            <a:r>
              <a:rPr dirty="0" sz="1000" spc="5">
                <a:latin typeface="MS Gothic"/>
                <a:cs typeface="MS Gothic"/>
              </a:rPr>
              <a:t>ご</a:t>
            </a:r>
            <a:r>
              <a:rPr dirty="0" sz="1000" spc="-5">
                <a:latin typeface="MS Gothic"/>
                <a:cs typeface="MS Gothic"/>
              </a:rPr>
              <a:t>注意</a:t>
            </a:r>
            <a:r>
              <a:rPr dirty="0" sz="1000" spc="5">
                <a:latin typeface="MS Gothic"/>
                <a:cs typeface="MS Gothic"/>
              </a:rPr>
              <a:t>く</a:t>
            </a:r>
            <a:r>
              <a:rPr dirty="0" sz="1000" spc="-5">
                <a:latin typeface="MS Gothic"/>
                <a:cs typeface="MS Gothic"/>
              </a:rPr>
              <a:t>ださ</a:t>
            </a:r>
            <a:r>
              <a:rPr dirty="0" sz="1000" spc="5">
                <a:latin typeface="MS Gothic"/>
                <a:cs typeface="MS Gothic"/>
              </a:rPr>
              <a:t>い</a:t>
            </a:r>
            <a:r>
              <a:rPr dirty="0" sz="1000" spc="-5">
                <a:latin typeface="MS Gothic"/>
                <a:cs typeface="MS Gothic"/>
              </a:rPr>
              <a:t>。</a:t>
            </a:r>
            <a:endParaRPr sz="1000">
              <a:latin typeface="MS Gothic"/>
              <a:cs typeface="MS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68120" y="7670444"/>
            <a:ext cx="5257165" cy="25101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647700" marR="536575" indent="-635635">
              <a:lnSpc>
                <a:spcPct val="125000"/>
              </a:lnSpc>
              <a:spcBef>
                <a:spcPts val="100"/>
              </a:spcBef>
            </a:pPr>
            <a:r>
              <a:rPr dirty="0" sz="1000" spc="-5">
                <a:latin typeface="MS Gothic"/>
                <a:cs typeface="MS Gothic"/>
              </a:rPr>
              <a:t>【交</a:t>
            </a:r>
            <a:r>
              <a:rPr dirty="0" sz="1000" spc="430">
                <a:latin typeface="MS Gothic"/>
                <a:cs typeface="MS Gothic"/>
              </a:rPr>
              <a:t> </a:t>
            </a:r>
            <a:r>
              <a:rPr dirty="0" sz="1000" spc="5">
                <a:latin typeface="MS Gothic"/>
                <a:cs typeface="MS Gothic"/>
              </a:rPr>
              <a:t>通</a:t>
            </a:r>
            <a:r>
              <a:rPr dirty="0" sz="1000" spc="-5">
                <a:latin typeface="MS Gothic"/>
                <a:cs typeface="MS Gothic"/>
              </a:rPr>
              <a:t>】東</a:t>
            </a:r>
            <a:r>
              <a:rPr dirty="0" sz="1000" spc="5">
                <a:latin typeface="MS Gothic"/>
                <a:cs typeface="MS Gothic"/>
              </a:rPr>
              <a:t>武</a:t>
            </a:r>
            <a:r>
              <a:rPr dirty="0" sz="1000" spc="-5">
                <a:latin typeface="MS Gothic"/>
                <a:cs typeface="MS Gothic"/>
              </a:rPr>
              <a:t>野田</a:t>
            </a:r>
            <a:r>
              <a:rPr dirty="0" sz="1000" spc="5">
                <a:latin typeface="MS Gothic"/>
                <a:cs typeface="MS Gothic"/>
              </a:rPr>
              <a:t>線</a:t>
            </a:r>
            <a:r>
              <a:rPr dirty="0" sz="1000" spc="-5">
                <a:latin typeface="MS Gothic"/>
                <a:cs typeface="MS Gothic"/>
              </a:rPr>
              <a:t>（</a:t>
            </a:r>
            <a:r>
              <a:rPr dirty="0" sz="1000" spc="5">
                <a:latin typeface="MS Gothic"/>
                <a:cs typeface="MS Gothic"/>
              </a:rPr>
              <a:t>東</a:t>
            </a:r>
            <a:r>
              <a:rPr dirty="0" sz="1000" spc="-5">
                <a:latin typeface="MS Gothic"/>
                <a:cs typeface="MS Gothic"/>
              </a:rPr>
              <a:t>武アー</a:t>
            </a:r>
            <a:r>
              <a:rPr dirty="0" sz="1000" spc="5">
                <a:latin typeface="MS Gothic"/>
                <a:cs typeface="MS Gothic"/>
              </a:rPr>
              <a:t>バ</a:t>
            </a:r>
            <a:r>
              <a:rPr dirty="0" sz="1000" spc="-5">
                <a:latin typeface="MS Gothic"/>
                <a:cs typeface="MS Gothic"/>
              </a:rPr>
              <a:t>ンパ</a:t>
            </a:r>
            <a:r>
              <a:rPr dirty="0" sz="1000" spc="5">
                <a:latin typeface="MS Gothic"/>
                <a:cs typeface="MS Gothic"/>
              </a:rPr>
              <a:t>ー</a:t>
            </a:r>
            <a:r>
              <a:rPr dirty="0" sz="1000" spc="-5">
                <a:latin typeface="MS Gothic"/>
                <a:cs typeface="MS Gothic"/>
              </a:rPr>
              <a:t>クラ</a:t>
            </a:r>
            <a:r>
              <a:rPr dirty="0" sz="1000" spc="5">
                <a:latin typeface="MS Gothic"/>
                <a:cs typeface="MS Gothic"/>
              </a:rPr>
              <a:t>イ</a:t>
            </a:r>
            <a:r>
              <a:rPr dirty="0" sz="1000" spc="-5">
                <a:latin typeface="MS Gothic"/>
                <a:cs typeface="MS Gothic"/>
              </a:rPr>
              <a:t>ン</a:t>
            </a:r>
            <a:r>
              <a:rPr dirty="0" sz="1000" spc="5">
                <a:latin typeface="MS Gothic"/>
                <a:cs typeface="MS Gothic"/>
              </a:rPr>
              <a:t>）</a:t>
            </a:r>
            <a:r>
              <a:rPr dirty="0" sz="1000" spc="-5">
                <a:latin typeface="MS Gothic"/>
                <a:cs typeface="MS Gothic"/>
              </a:rPr>
              <a:t>大宮公</a:t>
            </a:r>
            <a:r>
              <a:rPr dirty="0" sz="1000" spc="5">
                <a:latin typeface="MS Gothic"/>
                <a:cs typeface="MS Gothic"/>
              </a:rPr>
              <a:t>園</a:t>
            </a:r>
            <a:r>
              <a:rPr dirty="0" sz="1000" spc="-5">
                <a:latin typeface="MS Gothic"/>
                <a:cs typeface="MS Gothic"/>
              </a:rPr>
              <a:t>駅下</a:t>
            </a:r>
            <a:r>
              <a:rPr dirty="0" sz="1000" spc="5">
                <a:latin typeface="MS Gothic"/>
                <a:cs typeface="MS Gothic"/>
              </a:rPr>
              <a:t>車</a:t>
            </a:r>
            <a:r>
              <a:rPr dirty="0" sz="1000" spc="-5">
                <a:latin typeface="MS Gothic"/>
                <a:cs typeface="MS Gothic"/>
              </a:rPr>
              <a:t>、徒</a:t>
            </a:r>
            <a:r>
              <a:rPr dirty="0" sz="1000" spc="20">
                <a:latin typeface="MS Gothic"/>
                <a:cs typeface="MS Gothic"/>
              </a:rPr>
              <a:t>歩</a:t>
            </a:r>
            <a:r>
              <a:rPr dirty="0" sz="1000">
                <a:latin typeface="MS Gothic"/>
                <a:cs typeface="MS Gothic"/>
              </a:rPr>
              <a:t>１０</a:t>
            </a:r>
            <a:r>
              <a:rPr dirty="0" sz="1000" spc="-5">
                <a:latin typeface="MS Gothic"/>
                <a:cs typeface="MS Gothic"/>
              </a:rPr>
              <a:t>分 お車で</a:t>
            </a:r>
            <a:r>
              <a:rPr dirty="0" sz="1000" spc="5">
                <a:latin typeface="MS Gothic"/>
                <a:cs typeface="MS Gothic"/>
              </a:rPr>
              <a:t>お</a:t>
            </a:r>
            <a:r>
              <a:rPr dirty="0" sz="1000" spc="-5">
                <a:latin typeface="MS Gothic"/>
                <a:cs typeface="MS Gothic"/>
              </a:rPr>
              <a:t>越し</a:t>
            </a:r>
            <a:r>
              <a:rPr dirty="0" sz="1000" spc="5">
                <a:latin typeface="MS Gothic"/>
                <a:cs typeface="MS Gothic"/>
              </a:rPr>
              <a:t>の</a:t>
            </a:r>
            <a:r>
              <a:rPr dirty="0" sz="1000" spc="-5">
                <a:latin typeface="MS Gothic"/>
                <a:cs typeface="MS Gothic"/>
              </a:rPr>
              <a:t>際は</a:t>
            </a:r>
            <a:r>
              <a:rPr dirty="0" sz="1000" spc="5">
                <a:latin typeface="MS Gothic"/>
                <a:cs typeface="MS Gothic"/>
              </a:rPr>
              <a:t>、</a:t>
            </a:r>
            <a:r>
              <a:rPr dirty="0" sz="1000" spc="-5">
                <a:latin typeface="MS Gothic"/>
                <a:cs typeface="MS Gothic"/>
              </a:rPr>
              <a:t>近</a:t>
            </a:r>
            <a:r>
              <a:rPr dirty="0" sz="1000" spc="5">
                <a:latin typeface="MS Gothic"/>
                <a:cs typeface="MS Gothic"/>
              </a:rPr>
              <a:t>隣</a:t>
            </a:r>
            <a:r>
              <a:rPr dirty="0" sz="1000" spc="-5">
                <a:latin typeface="MS Gothic"/>
                <a:cs typeface="MS Gothic"/>
              </a:rPr>
              <a:t>の駐車</a:t>
            </a:r>
            <a:r>
              <a:rPr dirty="0" sz="1000" spc="5">
                <a:latin typeface="MS Gothic"/>
                <a:cs typeface="MS Gothic"/>
              </a:rPr>
              <a:t>場</a:t>
            </a:r>
            <a:r>
              <a:rPr dirty="0" sz="1000" spc="-5">
                <a:latin typeface="MS Gothic"/>
                <a:cs typeface="MS Gothic"/>
              </a:rPr>
              <a:t>に駐</a:t>
            </a:r>
            <a:r>
              <a:rPr dirty="0" sz="1000" spc="5">
                <a:latin typeface="MS Gothic"/>
                <a:cs typeface="MS Gothic"/>
              </a:rPr>
              <a:t>車</a:t>
            </a:r>
            <a:r>
              <a:rPr dirty="0" sz="1000" spc="-5">
                <a:latin typeface="MS Gothic"/>
                <a:cs typeface="MS Gothic"/>
              </a:rPr>
              <a:t>して</a:t>
            </a:r>
            <a:r>
              <a:rPr dirty="0" sz="1000" spc="5">
                <a:latin typeface="MS Gothic"/>
                <a:cs typeface="MS Gothic"/>
              </a:rPr>
              <a:t>く</a:t>
            </a:r>
            <a:r>
              <a:rPr dirty="0" sz="1000" spc="-5">
                <a:latin typeface="MS Gothic"/>
                <a:cs typeface="MS Gothic"/>
              </a:rPr>
              <a:t>だ</a:t>
            </a:r>
            <a:r>
              <a:rPr dirty="0" sz="1000" spc="5">
                <a:latin typeface="MS Gothic"/>
                <a:cs typeface="MS Gothic"/>
              </a:rPr>
              <a:t>さ</a:t>
            </a:r>
            <a:r>
              <a:rPr dirty="0" sz="1000" spc="-5">
                <a:latin typeface="MS Gothic"/>
                <a:cs typeface="MS Gothic"/>
              </a:rPr>
              <a:t>い。</a:t>
            </a:r>
            <a:endParaRPr sz="1000">
              <a:latin typeface="MS Gothic"/>
              <a:cs typeface="MS Gothic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400">
              <a:latin typeface="MS Gothic"/>
              <a:cs typeface="MS Gothic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000" spc="-5">
                <a:latin typeface="MS Gothic"/>
                <a:cs typeface="MS Gothic"/>
              </a:rPr>
              <a:t>【持ち</a:t>
            </a:r>
            <a:r>
              <a:rPr dirty="0" sz="1000" spc="5">
                <a:latin typeface="MS Gothic"/>
                <a:cs typeface="MS Gothic"/>
              </a:rPr>
              <a:t>物</a:t>
            </a:r>
            <a:r>
              <a:rPr dirty="0" sz="1000" spc="-5">
                <a:latin typeface="MS Gothic"/>
                <a:cs typeface="MS Gothic"/>
              </a:rPr>
              <a:t>】ボ</a:t>
            </a:r>
            <a:r>
              <a:rPr dirty="0" sz="1000" spc="5">
                <a:latin typeface="MS Gothic"/>
                <a:cs typeface="MS Gothic"/>
              </a:rPr>
              <a:t>ー</a:t>
            </a:r>
            <a:r>
              <a:rPr dirty="0" sz="1000" spc="-5">
                <a:latin typeface="MS Gothic"/>
                <a:cs typeface="MS Gothic"/>
              </a:rPr>
              <a:t>ル、</a:t>
            </a:r>
            <a:r>
              <a:rPr dirty="0" sz="1000" spc="5">
                <a:latin typeface="MS Gothic"/>
                <a:cs typeface="MS Gothic"/>
              </a:rPr>
              <a:t>シ</a:t>
            </a:r>
            <a:r>
              <a:rPr dirty="0" sz="1000" spc="-5">
                <a:latin typeface="MS Gothic"/>
                <a:cs typeface="MS Gothic"/>
              </a:rPr>
              <a:t>ュ</a:t>
            </a:r>
            <a:r>
              <a:rPr dirty="0" sz="1000" spc="5">
                <a:latin typeface="MS Gothic"/>
                <a:cs typeface="MS Gothic"/>
              </a:rPr>
              <a:t>ー</a:t>
            </a:r>
            <a:r>
              <a:rPr dirty="0" sz="1000" spc="-5">
                <a:latin typeface="MS Gothic"/>
                <a:cs typeface="MS Gothic"/>
              </a:rPr>
              <a:t>ズ（取</a:t>
            </a:r>
            <a:r>
              <a:rPr dirty="0" sz="1000" spc="5">
                <a:latin typeface="MS Gothic"/>
                <a:cs typeface="MS Gothic"/>
              </a:rPr>
              <a:t>り</a:t>
            </a:r>
            <a:r>
              <a:rPr dirty="0" sz="1000" spc="-5">
                <a:latin typeface="MS Gothic"/>
                <a:cs typeface="MS Gothic"/>
              </a:rPr>
              <a:t>替え</a:t>
            </a:r>
            <a:r>
              <a:rPr dirty="0" sz="1000" spc="5">
                <a:latin typeface="MS Gothic"/>
                <a:cs typeface="MS Gothic"/>
              </a:rPr>
              <a:t>式</a:t>
            </a:r>
            <a:r>
              <a:rPr dirty="0" sz="1000" spc="-5">
                <a:latin typeface="MS Gothic"/>
                <a:cs typeface="MS Gothic"/>
              </a:rPr>
              <a:t>スパ</a:t>
            </a:r>
            <a:r>
              <a:rPr dirty="0" sz="1000" spc="5">
                <a:latin typeface="MS Gothic"/>
                <a:cs typeface="MS Gothic"/>
              </a:rPr>
              <a:t>イ</a:t>
            </a:r>
            <a:r>
              <a:rPr dirty="0" sz="1000" spc="-5">
                <a:latin typeface="MS Gothic"/>
                <a:cs typeface="MS Gothic"/>
              </a:rPr>
              <a:t>ク</a:t>
            </a:r>
            <a:r>
              <a:rPr dirty="0" sz="1000" spc="5">
                <a:latin typeface="MS Gothic"/>
                <a:cs typeface="MS Gothic"/>
              </a:rPr>
              <a:t>不</a:t>
            </a:r>
            <a:r>
              <a:rPr dirty="0" sz="1000" spc="-5">
                <a:latin typeface="MS Gothic"/>
                <a:cs typeface="MS Gothic"/>
              </a:rPr>
              <a:t>可</a:t>
            </a:r>
            <a:r>
              <a:rPr dirty="0" sz="1000" spc="-509">
                <a:latin typeface="MS Gothic"/>
                <a:cs typeface="MS Gothic"/>
              </a:rPr>
              <a:t>）</a:t>
            </a:r>
            <a:r>
              <a:rPr dirty="0" sz="1000" spc="-5">
                <a:latin typeface="MS Gothic"/>
                <a:cs typeface="MS Gothic"/>
              </a:rPr>
              <a:t>、</a:t>
            </a:r>
            <a:endParaRPr sz="1000">
              <a:latin typeface="MS Gothic"/>
              <a:cs typeface="MS Gothic"/>
            </a:endParaRPr>
          </a:p>
          <a:p>
            <a:pPr marL="680085" marR="1333500">
              <a:lnSpc>
                <a:spcPts val="1510"/>
              </a:lnSpc>
              <a:spcBef>
                <a:spcPts val="90"/>
              </a:spcBef>
            </a:pPr>
            <a:r>
              <a:rPr dirty="0" sz="1000" spc="-5">
                <a:latin typeface="MS Gothic"/>
                <a:cs typeface="MS Gothic"/>
              </a:rPr>
              <a:t>自転車</a:t>
            </a:r>
            <a:r>
              <a:rPr dirty="0" sz="1000" spc="10">
                <a:latin typeface="MS Gothic"/>
                <a:cs typeface="MS Gothic"/>
              </a:rPr>
              <a:t>（</a:t>
            </a:r>
            <a:r>
              <a:rPr dirty="0" sz="1000" spc="-5">
                <a:latin typeface="MS Gothic"/>
                <a:cs typeface="MS Gothic"/>
              </a:rPr>
              <a:t>申込</a:t>
            </a:r>
            <a:r>
              <a:rPr dirty="0" sz="1000" spc="5">
                <a:latin typeface="MS Gothic"/>
                <a:cs typeface="MS Gothic"/>
              </a:rPr>
              <a:t>時</a:t>
            </a:r>
            <a:r>
              <a:rPr dirty="0" sz="1000" spc="-5">
                <a:latin typeface="MS Gothic"/>
                <a:cs typeface="MS Gothic"/>
              </a:rPr>
              <a:t>に</a:t>
            </a:r>
            <a:r>
              <a:rPr dirty="0" sz="1000">
                <a:latin typeface="MS Gothic"/>
                <a:cs typeface="MS Gothic"/>
              </a:rPr>
              <a:t>[</a:t>
            </a:r>
            <a:r>
              <a:rPr dirty="0" sz="1000" spc="-5">
                <a:latin typeface="MS Gothic"/>
                <a:cs typeface="MS Gothic"/>
              </a:rPr>
              <a:t>持参</a:t>
            </a:r>
            <a:r>
              <a:rPr dirty="0" sz="1000" spc="5">
                <a:latin typeface="MS Gothic"/>
                <a:cs typeface="MS Gothic"/>
              </a:rPr>
              <a:t>可</a:t>
            </a:r>
            <a:r>
              <a:rPr dirty="0" sz="1000" spc="-5">
                <a:latin typeface="MS Gothic"/>
                <a:cs typeface="MS Gothic"/>
              </a:rPr>
              <a:t>能</a:t>
            </a:r>
            <a:r>
              <a:rPr dirty="0" sz="1000">
                <a:latin typeface="MS Gothic"/>
                <a:cs typeface="MS Gothic"/>
              </a:rPr>
              <a:t>]</a:t>
            </a:r>
            <a:r>
              <a:rPr dirty="0" sz="1000" spc="-5">
                <a:latin typeface="MS Gothic"/>
                <a:cs typeface="MS Gothic"/>
              </a:rPr>
              <a:t>へチェ</a:t>
            </a:r>
            <a:r>
              <a:rPr dirty="0" sz="1000" spc="5">
                <a:latin typeface="MS Gothic"/>
                <a:cs typeface="MS Gothic"/>
              </a:rPr>
              <a:t>ッ</a:t>
            </a:r>
            <a:r>
              <a:rPr dirty="0" sz="1000" spc="-5">
                <a:latin typeface="MS Gothic"/>
                <a:cs typeface="MS Gothic"/>
              </a:rPr>
              <a:t>クい</a:t>
            </a:r>
            <a:r>
              <a:rPr dirty="0" sz="1000" spc="5">
                <a:latin typeface="MS Gothic"/>
                <a:cs typeface="MS Gothic"/>
              </a:rPr>
              <a:t>た</a:t>
            </a:r>
            <a:r>
              <a:rPr dirty="0" sz="1000" spc="-5">
                <a:latin typeface="MS Gothic"/>
                <a:cs typeface="MS Gothic"/>
              </a:rPr>
              <a:t>だい</a:t>
            </a:r>
            <a:r>
              <a:rPr dirty="0" sz="1000" spc="5">
                <a:latin typeface="MS Gothic"/>
                <a:cs typeface="MS Gothic"/>
              </a:rPr>
              <a:t>た</a:t>
            </a:r>
            <a:r>
              <a:rPr dirty="0" sz="1000" spc="-5">
                <a:latin typeface="MS Gothic"/>
                <a:cs typeface="MS Gothic"/>
              </a:rPr>
              <a:t>方</a:t>
            </a:r>
            <a:r>
              <a:rPr dirty="0" sz="1000" spc="-509">
                <a:latin typeface="MS Gothic"/>
                <a:cs typeface="MS Gothic"/>
              </a:rPr>
              <a:t>）</a:t>
            </a:r>
            <a:r>
              <a:rPr dirty="0" sz="1000" spc="-5">
                <a:latin typeface="MS Gothic"/>
                <a:cs typeface="MS Gothic"/>
              </a:rPr>
              <a:t>、 </a:t>
            </a:r>
            <a:r>
              <a:rPr dirty="0" sz="1000" spc="-5">
                <a:latin typeface="MS Gothic"/>
                <a:cs typeface="MS Gothic"/>
              </a:rPr>
              <a:t>ドリン</a:t>
            </a:r>
            <a:r>
              <a:rPr dirty="0" sz="1000" spc="5">
                <a:latin typeface="MS Gothic"/>
                <a:cs typeface="MS Gothic"/>
              </a:rPr>
              <a:t>ク</a:t>
            </a:r>
            <a:r>
              <a:rPr dirty="0" sz="1000" spc="-5">
                <a:latin typeface="MS Gothic"/>
                <a:cs typeface="MS Gothic"/>
              </a:rPr>
              <a:t>、着</a:t>
            </a:r>
            <a:r>
              <a:rPr dirty="0" sz="1000" spc="5">
                <a:latin typeface="MS Gothic"/>
                <a:cs typeface="MS Gothic"/>
              </a:rPr>
              <a:t>替</a:t>
            </a:r>
            <a:r>
              <a:rPr dirty="0" sz="1000">
                <a:latin typeface="MS Gothic"/>
                <a:cs typeface="MS Gothic"/>
              </a:rPr>
              <a:t>え</a:t>
            </a:r>
            <a:r>
              <a:rPr dirty="0" sz="1000" spc="-5">
                <a:latin typeface="MS Gothic"/>
                <a:cs typeface="MS Gothic"/>
              </a:rPr>
              <a:t>を</a:t>
            </a:r>
            <a:r>
              <a:rPr dirty="0" sz="1000" spc="5">
                <a:latin typeface="MS Gothic"/>
                <a:cs typeface="MS Gothic"/>
              </a:rPr>
              <a:t>ご</a:t>
            </a:r>
            <a:r>
              <a:rPr dirty="0" sz="1000" spc="-5">
                <a:latin typeface="MS Gothic"/>
                <a:cs typeface="MS Gothic"/>
              </a:rPr>
              <a:t>持</a:t>
            </a:r>
            <a:r>
              <a:rPr dirty="0" sz="1000" spc="5">
                <a:latin typeface="MS Gothic"/>
                <a:cs typeface="MS Gothic"/>
              </a:rPr>
              <a:t>参</a:t>
            </a:r>
            <a:r>
              <a:rPr dirty="0" sz="1000" spc="-5">
                <a:latin typeface="MS Gothic"/>
                <a:cs typeface="MS Gothic"/>
              </a:rPr>
              <a:t>くださ</a:t>
            </a:r>
            <a:r>
              <a:rPr dirty="0" sz="1000" spc="5">
                <a:latin typeface="MS Gothic"/>
                <a:cs typeface="MS Gothic"/>
              </a:rPr>
              <a:t>い</a:t>
            </a:r>
            <a:r>
              <a:rPr dirty="0" sz="1000" spc="-5">
                <a:latin typeface="MS Gothic"/>
                <a:cs typeface="MS Gothic"/>
              </a:rPr>
              <a:t>。</a:t>
            </a:r>
            <a:endParaRPr sz="1000">
              <a:latin typeface="MS Gothic"/>
              <a:cs typeface="MS Gothic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300">
              <a:latin typeface="MS Gothic"/>
              <a:cs typeface="MS Gothic"/>
            </a:endParaRPr>
          </a:p>
          <a:p>
            <a:pPr marL="12700">
              <a:lnSpc>
                <a:spcPct val="100000"/>
              </a:lnSpc>
            </a:pPr>
            <a:r>
              <a:rPr dirty="0" sz="1000" spc="-5">
                <a:latin typeface="MS Gothic"/>
                <a:cs typeface="MS Gothic"/>
              </a:rPr>
              <a:t>【連</a:t>
            </a:r>
            <a:r>
              <a:rPr dirty="0" sz="1000" spc="-10">
                <a:latin typeface="MS Gothic"/>
                <a:cs typeface="MS Gothic"/>
              </a:rPr>
              <a:t>絡</a:t>
            </a:r>
            <a:r>
              <a:rPr dirty="0" sz="1000" spc="5">
                <a:latin typeface="MS Gothic"/>
                <a:cs typeface="MS Gothic"/>
              </a:rPr>
              <a:t>先</a:t>
            </a:r>
            <a:r>
              <a:rPr dirty="0" sz="1000" spc="-5">
                <a:latin typeface="MS Gothic"/>
                <a:cs typeface="MS Gothic"/>
              </a:rPr>
              <a:t>】</a:t>
            </a:r>
            <a:r>
              <a:rPr dirty="0" sz="1000">
                <a:latin typeface="MS Gothic"/>
                <a:cs typeface="MS Gothic"/>
              </a:rPr>
              <a:t>[</a:t>
            </a:r>
            <a:r>
              <a:rPr dirty="0" sz="1000" spc="-5">
                <a:latin typeface="MS Gothic"/>
                <a:cs typeface="MS Gothic"/>
              </a:rPr>
              <a:t>メール]</a:t>
            </a:r>
            <a:r>
              <a:rPr dirty="0" sz="1000" spc="40">
                <a:latin typeface="MS Gothic"/>
                <a:cs typeface="MS Gothic"/>
              </a:rPr>
              <a:t> </a:t>
            </a:r>
            <a:r>
              <a:rPr dirty="0" sz="1000" spc="-5">
                <a:latin typeface="MS Gothic"/>
                <a:cs typeface="MS Gothic"/>
                <a:hlinkClick r:id="rId2"/>
              </a:rPr>
              <a:t>webmaster@keirin-saitama.jp</a:t>
            </a:r>
            <a:endParaRPr sz="1000">
              <a:latin typeface="MS Gothic"/>
              <a:cs typeface="MS Gothic"/>
            </a:endParaRPr>
          </a:p>
          <a:p>
            <a:pPr marL="672465">
              <a:lnSpc>
                <a:spcPct val="100000"/>
              </a:lnSpc>
              <a:spcBef>
                <a:spcPts val="300"/>
              </a:spcBef>
            </a:pPr>
            <a:r>
              <a:rPr dirty="0" sz="1000">
                <a:latin typeface="MS Gothic"/>
                <a:cs typeface="MS Gothic"/>
              </a:rPr>
              <a:t>[</a:t>
            </a:r>
            <a:r>
              <a:rPr dirty="0" sz="1000" spc="-5">
                <a:latin typeface="MS Gothic"/>
                <a:cs typeface="MS Gothic"/>
              </a:rPr>
              <a:t>当日緊急</a:t>
            </a:r>
            <a:r>
              <a:rPr dirty="0" sz="1000" spc="5">
                <a:latin typeface="MS Gothic"/>
                <a:cs typeface="MS Gothic"/>
              </a:rPr>
              <a:t>連</a:t>
            </a:r>
            <a:r>
              <a:rPr dirty="0" sz="1000" spc="-5">
                <a:latin typeface="MS Gothic"/>
                <a:cs typeface="MS Gothic"/>
              </a:rPr>
              <a:t>絡先]</a:t>
            </a:r>
            <a:r>
              <a:rPr dirty="0" sz="1000" spc="15">
                <a:latin typeface="MS Gothic"/>
                <a:cs typeface="MS Gothic"/>
              </a:rPr>
              <a:t> </a:t>
            </a:r>
            <a:r>
              <a:rPr dirty="0" sz="1000" spc="-5">
                <a:latin typeface="MS Gothic"/>
                <a:cs typeface="MS Gothic"/>
              </a:rPr>
              <a:t>TEL：080-7232-3098（日本トー</a:t>
            </a:r>
            <a:r>
              <a:rPr dirty="0" sz="1000" spc="5">
                <a:latin typeface="MS Gothic"/>
                <a:cs typeface="MS Gothic"/>
              </a:rPr>
              <a:t>タ</a:t>
            </a:r>
            <a:r>
              <a:rPr dirty="0" sz="1000" spc="-5">
                <a:latin typeface="MS Gothic"/>
                <a:cs typeface="MS Gothic"/>
              </a:rPr>
              <a:t>ー株式</a:t>
            </a:r>
            <a:r>
              <a:rPr dirty="0" sz="1000" spc="5">
                <a:latin typeface="MS Gothic"/>
                <a:cs typeface="MS Gothic"/>
              </a:rPr>
              <a:t>会</a:t>
            </a:r>
            <a:r>
              <a:rPr dirty="0" sz="1000" spc="-5">
                <a:latin typeface="MS Gothic"/>
                <a:cs typeface="MS Gothic"/>
              </a:rPr>
              <a:t>社</a:t>
            </a:r>
            <a:r>
              <a:rPr dirty="0" sz="1000" spc="10">
                <a:latin typeface="MS Gothic"/>
                <a:cs typeface="MS Gothic"/>
              </a:rPr>
              <a:t> </a:t>
            </a:r>
            <a:r>
              <a:rPr dirty="0" sz="1000" spc="-5">
                <a:latin typeface="MS Gothic"/>
                <a:cs typeface="MS Gothic"/>
              </a:rPr>
              <a:t>※8</a:t>
            </a:r>
            <a:r>
              <a:rPr dirty="0" sz="1000" spc="-245">
                <a:latin typeface="MS Gothic"/>
                <a:cs typeface="MS Gothic"/>
              </a:rPr>
              <a:t> </a:t>
            </a:r>
            <a:r>
              <a:rPr dirty="0" sz="1000" spc="-5">
                <a:latin typeface="MS Gothic"/>
                <a:cs typeface="MS Gothic"/>
              </a:rPr>
              <a:t>時～11</a:t>
            </a:r>
            <a:r>
              <a:rPr dirty="0" sz="1000" spc="-240">
                <a:latin typeface="MS Gothic"/>
                <a:cs typeface="MS Gothic"/>
              </a:rPr>
              <a:t> </a:t>
            </a:r>
            <a:r>
              <a:rPr dirty="0" sz="1000" spc="-5">
                <a:latin typeface="MS Gothic"/>
                <a:cs typeface="MS Gothic"/>
              </a:rPr>
              <a:t>時）</a:t>
            </a:r>
            <a:endParaRPr sz="1000">
              <a:latin typeface="MS Gothic"/>
              <a:cs typeface="MS Gothic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400">
              <a:latin typeface="MS Gothic"/>
              <a:cs typeface="MS Gothic"/>
            </a:endParaRPr>
          </a:p>
          <a:p>
            <a:pPr algn="ctr" marR="1797050">
              <a:lnSpc>
                <a:spcPct val="100000"/>
              </a:lnSpc>
            </a:pPr>
            <a:r>
              <a:rPr dirty="0" sz="1000" spc="-5">
                <a:latin typeface="MS Gothic"/>
                <a:cs typeface="MS Gothic"/>
              </a:rPr>
              <a:t>【内</a:t>
            </a:r>
            <a:r>
              <a:rPr dirty="0" sz="1000" spc="420">
                <a:latin typeface="MS Gothic"/>
                <a:cs typeface="MS Gothic"/>
              </a:rPr>
              <a:t> </a:t>
            </a:r>
            <a:r>
              <a:rPr dirty="0" sz="1000" spc="5">
                <a:latin typeface="MS Gothic"/>
                <a:cs typeface="MS Gothic"/>
              </a:rPr>
              <a:t>容</a:t>
            </a:r>
            <a:r>
              <a:rPr dirty="0" sz="1000" spc="-5">
                <a:latin typeface="MS Gothic"/>
                <a:cs typeface="MS Gothic"/>
              </a:rPr>
              <a:t>】当</a:t>
            </a:r>
            <a:r>
              <a:rPr dirty="0" sz="1000" spc="5">
                <a:latin typeface="MS Gothic"/>
                <a:cs typeface="MS Gothic"/>
              </a:rPr>
              <a:t>日</a:t>
            </a:r>
            <a:r>
              <a:rPr dirty="0" sz="1000" spc="-5">
                <a:latin typeface="MS Gothic"/>
                <a:cs typeface="MS Gothic"/>
              </a:rPr>
              <a:t>は以</a:t>
            </a:r>
            <a:r>
              <a:rPr dirty="0" sz="1000" spc="5">
                <a:latin typeface="MS Gothic"/>
                <a:cs typeface="MS Gothic"/>
              </a:rPr>
              <a:t>下</a:t>
            </a:r>
            <a:r>
              <a:rPr dirty="0" sz="1000" spc="-5">
                <a:latin typeface="MS Gothic"/>
                <a:cs typeface="MS Gothic"/>
              </a:rPr>
              <a:t>の</a:t>
            </a:r>
            <a:r>
              <a:rPr dirty="0" sz="1000" spc="5">
                <a:latin typeface="MS Gothic"/>
                <a:cs typeface="MS Gothic"/>
              </a:rPr>
              <a:t>①</a:t>
            </a:r>
            <a:r>
              <a:rPr dirty="0" sz="1000" spc="-5">
                <a:latin typeface="MS Gothic"/>
                <a:cs typeface="MS Gothic"/>
              </a:rPr>
              <a:t>と②の</a:t>
            </a:r>
            <a:r>
              <a:rPr dirty="0" sz="1000" spc="5">
                <a:latin typeface="MS Gothic"/>
                <a:cs typeface="MS Gothic"/>
              </a:rPr>
              <a:t>両</a:t>
            </a:r>
            <a:r>
              <a:rPr dirty="0" sz="1000" spc="-5">
                <a:latin typeface="MS Gothic"/>
                <a:cs typeface="MS Gothic"/>
              </a:rPr>
              <a:t>方を</a:t>
            </a:r>
            <a:r>
              <a:rPr dirty="0" sz="1000" spc="5">
                <a:latin typeface="MS Gothic"/>
                <a:cs typeface="MS Gothic"/>
              </a:rPr>
              <a:t>体</a:t>
            </a:r>
            <a:r>
              <a:rPr dirty="0" sz="1000" spc="-5">
                <a:latin typeface="MS Gothic"/>
                <a:cs typeface="MS Gothic"/>
              </a:rPr>
              <a:t>験い</a:t>
            </a:r>
            <a:r>
              <a:rPr dirty="0" sz="1000" spc="5">
                <a:latin typeface="MS Gothic"/>
                <a:cs typeface="MS Gothic"/>
              </a:rPr>
              <a:t>た</a:t>
            </a:r>
            <a:r>
              <a:rPr dirty="0" sz="1000" spc="-5">
                <a:latin typeface="MS Gothic"/>
                <a:cs typeface="MS Gothic"/>
              </a:rPr>
              <a:t>だ</a:t>
            </a:r>
            <a:r>
              <a:rPr dirty="0" sz="1000" spc="5">
                <a:latin typeface="MS Gothic"/>
                <a:cs typeface="MS Gothic"/>
              </a:rPr>
              <a:t>き</a:t>
            </a:r>
            <a:r>
              <a:rPr dirty="0" sz="1000" spc="-5">
                <a:latin typeface="MS Gothic"/>
                <a:cs typeface="MS Gothic"/>
              </a:rPr>
              <a:t>ます。</a:t>
            </a:r>
            <a:endParaRPr sz="1000">
              <a:latin typeface="MS Gothic"/>
              <a:cs typeface="MS Gothic"/>
            </a:endParaRPr>
          </a:p>
          <a:p>
            <a:pPr algn="ctr" marR="2305050">
              <a:lnSpc>
                <a:spcPct val="100000"/>
              </a:lnSpc>
              <a:spcBef>
                <a:spcPts val="300"/>
              </a:spcBef>
            </a:pPr>
            <a:r>
              <a:rPr dirty="0" sz="1000" spc="-5">
                <a:latin typeface="MS Gothic"/>
                <a:cs typeface="MS Gothic"/>
              </a:rPr>
              <a:t>①</a:t>
            </a:r>
            <a:r>
              <a:rPr dirty="0" sz="1000" spc="5">
                <a:latin typeface="MS Gothic"/>
                <a:cs typeface="MS Gothic"/>
              </a:rPr>
              <a:t>バ</a:t>
            </a:r>
            <a:r>
              <a:rPr dirty="0" sz="1000" spc="-5">
                <a:latin typeface="MS Gothic"/>
                <a:cs typeface="MS Gothic"/>
              </a:rPr>
              <a:t>ンク</a:t>
            </a:r>
            <a:r>
              <a:rPr dirty="0" sz="1000" spc="10">
                <a:latin typeface="MS Gothic"/>
                <a:cs typeface="MS Gothic"/>
              </a:rPr>
              <a:t>内</a:t>
            </a:r>
            <a:r>
              <a:rPr dirty="0" sz="1000" spc="-5">
                <a:latin typeface="MS Gothic"/>
                <a:cs typeface="MS Gothic"/>
              </a:rPr>
              <a:t>親</a:t>
            </a:r>
            <a:r>
              <a:rPr dirty="0" sz="1000" spc="5">
                <a:latin typeface="MS Gothic"/>
                <a:cs typeface="MS Gothic"/>
              </a:rPr>
              <a:t>子</a:t>
            </a:r>
            <a:r>
              <a:rPr dirty="0" sz="1000" spc="-5">
                <a:latin typeface="MS Gothic"/>
                <a:cs typeface="MS Gothic"/>
              </a:rPr>
              <a:t>サッカ</a:t>
            </a:r>
            <a:r>
              <a:rPr dirty="0" sz="1000" spc="5">
                <a:latin typeface="MS Gothic"/>
                <a:cs typeface="MS Gothic"/>
              </a:rPr>
              <a:t>ー</a:t>
            </a:r>
            <a:r>
              <a:rPr dirty="0" sz="1000" spc="-5">
                <a:latin typeface="MS Gothic"/>
                <a:cs typeface="MS Gothic"/>
              </a:rPr>
              <a:t>教室</a:t>
            </a:r>
            <a:endParaRPr sz="1000">
              <a:latin typeface="MS Gothic"/>
              <a:cs typeface="MS Gothic"/>
            </a:endParaRPr>
          </a:p>
          <a:p>
            <a:pPr algn="ctr" marR="147955">
              <a:lnSpc>
                <a:spcPct val="100000"/>
              </a:lnSpc>
              <a:spcBef>
                <a:spcPts val="315"/>
              </a:spcBef>
            </a:pPr>
            <a:r>
              <a:rPr dirty="0" sz="1000" spc="5">
                <a:latin typeface="MS Gothic"/>
                <a:cs typeface="MS Gothic"/>
              </a:rPr>
              <a:t>大</a:t>
            </a:r>
            <a:r>
              <a:rPr dirty="0" sz="1000" spc="-5">
                <a:latin typeface="MS Gothic"/>
                <a:cs typeface="MS Gothic"/>
              </a:rPr>
              <a:t>宮ア</a:t>
            </a:r>
            <a:r>
              <a:rPr dirty="0" sz="1000" spc="5">
                <a:latin typeface="MS Gothic"/>
                <a:cs typeface="MS Gothic"/>
              </a:rPr>
              <a:t>ル</a:t>
            </a:r>
            <a:r>
              <a:rPr dirty="0" sz="1000" spc="-5">
                <a:latin typeface="MS Gothic"/>
                <a:cs typeface="MS Gothic"/>
              </a:rPr>
              <a:t>デ</a:t>
            </a:r>
            <a:r>
              <a:rPr dirty="0" sz="1000" spc="5">
                <a:latin typeface="MS Gothic"/>
                <a:cs typeface="MS Gothic"/>
              </a:rPr>
              <a:t>ィ</a:t>
            </a:r>
            <a:r>
              <a:rPr dirty="0" sz="1000" spc="-5">
                <a:latin typeface="MS Gothic"/>
                <a:cs typeface="MS Gothic"/>
              </a:rPr>
              <a:t>ージャ</a:t>
            </a:r>
            <a:r>
              <a:rPr dirty="0" sz="1000" spc="5">
                <a:latin typeface="MS Gothic"/>
                <a:cs typeface="MS Gothic"/>
              </a:rPr>
              <a:t>普</a:t>
            </a:r>
            <a:r>
              <a:rPr dirty="0" sz="1000" spc="-5">
                <a:latin typeface="MS Gothic"/>
                <a:cs typeface="MS Gothic"/>
              </a:rPr>
              <a:t>及部</a:t>
            </a:r>
            <a:r>
              <a:rPr dirty="0" sz="1000" spc="5">
                <a:latin typeface="MS Gothic"/>
                <a:cs typeface="MS Gothic"/>
              </a:rPr>
              <a:t>コ</a:t>
            </a:r>
            <a:r>
              <a:rPr dirty="0" sz="1000" spc="-5">
                <a:latin typeface="MS Gothic"/>
                <a:cs typeface="MS Gothic"/>
              </a:rPr>
              <a:t>ーチ</a:t>
            </a:r>
            <a:r>
              <a:rPr dirty="0" sz="1000" spc="5">
                <a:latin typeface="MS Gothic"/>
                <a:cs typeface="MS Gothic"/>
              </a:rPr>
              <a:t>が</a:t>
            </a:r>
            <a:r>
              <a:rPr dirty="0" sz="1000" spc="-5">
                <a:latin typeface="MS Gothic"/>
                <a:cs typeface="MS Gothic"/>
              </a:rPr>
              <a:t>講</a:t>
            </a:r>
            <a:r>
              <a:rPr dirty="0" sz="1000" spc="5">
                <a:latin typeface="MS Gothic"/>
                <a:cs typeface="MS Gothic"/>
              </a:rPr>
              <a:t>師</a:t>
            </a:r>
            <a:r>
              <a:rPr dirty="0" sz="1000" spc="-5">
                <a:latin typeface="MS Gothic"/>
                <a:cs typeface="MS Gothic"/>
              </a:rPr>
              <a:t>を務め</a:t>
            </a:r>
            <a:r>
              <a:rPr dirty="0" sz="1000" spc="5">
                <a:latin typeface="MS Gothic"/>
                <a:cs typeface="MS Gothic"/>
              </a:rPr>
              <a:t>る</a:t>
            </a:r>
            <a:r>
              <a:rPr dirty="0" sz="1000" spc="-5">
                <a:latin typeface="MS Gothic"/>
                <a:cs typeface="MS Gothic"/>
              </a:rPr>
              <a:t>サッ</a:t>
            </a:r>
            <a:r>
              <a:rPr dirty="0" sz="1000" spc="5">
                <a:latin typeface="MS Gothic"/>
                <a:cs typeface="MS Gothic"/>
              </a:rPr>
              <a:t>カ</a:t>
            </a:r>
            <a:r>
              <a:rPr dirty="0" sz="1000" spc="-5">
                <a:latin typeface="MS Gothic"/>
                <a:cs typeface="MS Gothic"/>
              </a:rPr>
              <a:t>ー教室</a:t>
            </a:r>
            <a:endParaRPr sz="1000">
              <a:latin typeface="MS Gothic"/>
              <a:cs typeface="MS Gothic"/>
            </a:endParaRPr>
          </a:p>
        </p:txBody>
      </p:sp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969135" y="4505832"/>
            <a:ext cx="2736723" cy="292421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8120" y="705763"/>
            <a:ext cx="5102860" cy="4039235"/>
          </a:xfrm>
          <a:prstGeom prst="rect">
            <a:avLst/>
          </a:prstGeom>
        </p:spPr>
        <p:txBody>
          <a:bodyPr wrap="square" lIns="0" tIns="50800" rIns="0" bIns="0" rtlCol="0" vert="horz">
            <a:spAutoFit/>
          </a:bodyPr>
          <a:lstStyle/>
          <a:p>
            <a:pPr marL="646430">
              <a:lnSpc>
                <a:spcPct val="100000"/>
              </a:lnSpc>
              <a:spcBef>
                <a:spcPts val="400"/>
              </a:spcBef>
            </a:pPr>
            <a:r>
              <a:rPr dirty="0" sz="1000" spc="-5">
                <a:latin typeface="MS Gothic"/>
                <a:cs typeface="MS Gothic"/>
              </a:rPr>
              <a:t>②</a:t>
            </a:r>
            <a:r>
              <a:rPr dirty="0" sz="1000" spc="5">
                <a:latin typeface="MS Gothic"/>
                <a:cs typeface="MS Gothic"/>
              </a:rPr>
              <a:t>バ</a:t>
            </a:r>
            <a:r>
              <a:rPr dirty="0" sz="1000" spc="-5">
                <a:latin typeface="MS Gothic"/>
                <a:cs typeface="MS Gothic"/>
              </a:rPr>
              <a:t>ンク</a:t>
            </a:r>
            <a:r>
              <a:rPr dirty="0" sz="1000" spc="5">
                <a:latin typeface="MS Gothic"/>
                <a:cs typeface="MS Gothic"/>
              </a:rPr>
              <a:t>内</a:t>
            </a:r>
            <a:r>
              <a:rPr dirty="0" sz="1000" spc="-5">
                <a:latin typeface="MS Gothic"/>
                <a:cs typeface="MS Gothic"/>
              </a:rPr>
              <a:t>自</a:t>
            </a:r>
            <a:r>
              <a:rPr dirty="0" sz="1000" spc="5">
                <a:latin typeface="MS Gothic"/>
                <a:cs typeface="MS Gothic"/>
              </a:rPr>
              <a:t>転</a:t>
            </a:r>
            <a:r>
              <a:rPr dirty="0" sz="1000">
                <a:latin typeface="MS Gothic"/>
                <a:cs typeface="MS Gothic"/>
              </a:rPr>
              <a:t>車</a:t>
            </a:r>
            <a:r>
              <a:rPr dirty="0" sz="1000" spc="-5">
                <a:latin typeface="MS Gothic"/>
                <a:cs typeface="MS Gothic"/>
              </a:rPr>
              <a:t>体験</a:t>
            </a:r>
            <a:r>
              <a:rPr dirty="0" sz="1000" spc="5">
                <a:latin typeface="MS Gothic"/>
                <a:cs typeface="MS Gothic"/>
              </a:rPr>
              <a:t>走</a:t>
            </a:r>
            <a:r>
              <a:rPr dirty="0" sz="1000" spc="-5">
                <a:latin typeface="MS Gothic"/>
                <a:cs typeface="MS Gothic"/>
              </a:rPr>
              <a:t>行</a:t>
            </a:r>
            <a:endParaRPr sz="1000">
              <a:latin typeface="MS Gothic"/>
              <a:cs typeface="MS Gothic"/>
            </a:endParaRPr>
          </a:p>
          <a:p>
            <a:pPr marL="772795">
              <a:lnSpc>
                <a:spcPct val="100000"/>
              </a:lnSpc>
              <a:spcBef>
                <a:spcPts val="305"/>
              </a:spcBef>
            </a:pPr>
            <a:r>
              <a:rPr dirty="0" sz="1000" spc="5">
                <a:latin typeface="MS Gothic"/>
                <a:cs typeface="MS Gothic"/>
              </a:rPr>
              <a:t>日</a:t>
            </a:r>
            <a:r>
              <a:rPr dirty="0" sz="1000" spc="-5">
                <a:latin typeface="MS Gothic"/>
                <a:cs typeface="MS Gothic"/>
              </a:rPr>
              <a:t>本競</a:t>
            </a:r>
            <a:r>
              <a:rPr dirty="0" sz="1000" spc="5">
                <a:latin typeface="MS Gothic"/>
                <a:cs typeface="MS Gothic"/>
              </a:rPr>
              <a:t>輪</a:t>
            </a:r>
            <a:r>
              <a:rPr dirty="0" sz="1000" spc="-5">
                <a:latin typeface="MS Gothic"/>
                <a:cs typeface="MS Gothic"/>
              </a:rPr>
              <a:t>選</a:t>
            </a:r>
            <a:r>
              <a:rPr dirty="0" sz="1000" spc="5">
                <a:latin typeface="MS Gothic"/>
                <a:cs typeface="MS Gothic"/>
              </a:rPr>
              <a:t>手</a:t>
            </a:r>
            <a:r>
              <a:rPr dirty="0" sz="1000" spc="-5">
                <a:latin typeface="MS Gothic"/>
                <a:cs typeface="MS Gothic"/>
              </a:rPr>
              <a:t>会埼玉</a:t>
            </a:r>
            <a:r>
              <a:rPr dirty="0" sz="1000" spc="5">
                <a:latin typeface="MS Gothic"/>
                <a:cs typeface="MS Gothic"/>
              </a:rPr>
              <a:t>支</a:t>
            </a:r>
            <a:r>
              <a:rPr dirty="0" sz="1000" spc="-5">
                <a:latin typeface="MS Gothic"/>
                <a:cs typeface="MS Gothic"/>
              </a:rPr>
              <a:t>部所</a:t>
            </a:r>
            <a:r>
              <a:rPr dirty="0" sz="1000" spc="5">
                <a:latin typeface="MS Gothic"/>
                <a:cs typeface="MS Gothic"/>
              </a:rPr>
              <a:t>属</a:t>
            </a:r>
            <a:r>
              <a:rPr dirty="0" sz="1000" spc="-5">
                <a:latin typeface="MS Gothic"/>
                <a:cs typeface="MS Gothic"/>
              </a:rPr>
              <a:t>選手</a:t>
            </a:r>
            <a:r>
              <a:rPr dirty="0" sz="1000" spc="5">
                <a:latin typeface="MS Gothic"/>
                <a:cs typeface="MS Gothic"/>
              </a:rPr>
              <a:t>と</a:t>
            </a:r>
            <a:r>
              <a:rPr dirty="0" sz="1000" spc="-5">
                <a:latin typeface="MS Gothic"/>
                <a:cs typeface="MS Gothic"/>
              </a:rPr>
              <a:t>一</a:t>
            </a:r>
            <a:r>
              <a:rPr dirty="0" sz="1000" spc="5">
                <a:latin typeface="MS Gothic"/>
                <a:cs typeface="MS Gothic"/>
              </a:rPr>
              <a:t>緒</a:t>
            </a:r>
            <a:r>
              <a:rPr dirty="0" sz="1000" spc="-5">
                <a:latin typeface="MS Gothic"/>
                <a:cs typeface="MS Gothic"/>
              </a:rPr>
              <a:t>にバン</a:t>
            </a:r>
            <a:r>
              <a:rPr dirty="0" sz="1000" spc="5">
                <a:latin typeface="MS Gothic"/>
                <a:cs typeface="MS Gothic"/>
              </a:rPr>
              <a:t>ク</a:t>
            </a:r>
            <a:r>
              <a:rPr dirty="0" sz="1000" spc="-5">
                <a:latin typeface="MS Gothic"/>
                <a:cs typeface="MS Gothic"/>
              </a:rPr>
              <a:t>ウォ</a:t>
            </a:r>
            <a:r>
              <a:rPr dirty="0" sz="1000" spc="5">
                <a:latin typeface="MS Gothic"/>
                <a:cs typeface="MS Gothic"/>
              </a:rPr>
              <a:t>ー</a:t>
            </a:r>
            <a:r>
              <a:rPr dirty="0" sz="1000" spc="-5">
                <a:latin typeface="MS Gothic"/>
                <a:cs typeface="MS Gothic"/>
              </a:rPr>
              <a:t>ク・</a:t>
            </a:r>
            <a:r>
              <a:rPr dirty="0" sz="1000" spc="5">
                <a:latin typeface="MS Gothic"/>
                <a:cs typeface="MS Gothic"/>
              </a:rPr>
              <a:t>体</a:t>
            </a:r>
            <a:r>
              <a:rPr dirty="0" sz="1000" spc="-5">
                <a:latin typeface="MS Gothic"/>
                <a:cs typeface="MS Gothic"/>
              </a:rPr>
              <a:t>験</a:t>
            </a:r>
            <a:r>
              <a:rPr dirty="0" sz="1000" spc="5">
                <a:latin typeface="MS Gothic"/>
                <a:cs typeface="MS Gothic"/>
              </a:rPr>
              <a:t>走</a:t>
            </a:r>
            <a:r>
              <a:rPr dirty="0" sz="1000" spc="-5">
                <a:latin typeface="MS Gothic"/>
                <a:cs typeface="MS Gothic"/>
              </a:rPr>
              <a:t>行</a:t>
            </a:r>
            <a:endParaRPr sz="1000">
              <a:latin typeface="MS Gothic"/>
              <a:cs typeface="MS Gothic"/>
            </a:endParaRPr>
          </a:p>
          <a:p>
            <a:pPr marL="646430">
              <a:lnSpc>
                <a:spcPct val="100000"/>
              </a:lnSpc>
              <a:spcBef>
                <a:spcPts val="310"/>
              </a:spcBef>
            </a:pPr>
            <a:r>
              <a:rPr dirty="0" sz="1000" spc="-5">
                <a:latin typeface="MS Gothic"/>
                <a:cs typeface="MS Gothic"/>
              </a:rPr>
              <a:t>※｢自</a:t>
            </a:r>
            <a:r>
              <a:rPr dirty="0" sz="1000" spc="5">
                <a:latin typeface="MS Gothic"/>
                <a:cs typeface="MS Gothic"/>
              </a:rPr>
              <a:t>転</a:t>
            </a:r>
            <a:r>
              <a:rPr dirty="0" sz="1000" spc="-5">
                <a:latin typeface="MS Gothic"/>
                <a:cs typeface="MS Gothic"/>
              </a:rPr>
              <a:t>車貸</a:t>
            </a:r>
            <a:r>
              <a:rPr dirty="0" sz="1000" spc="5">
                <a:latin typeface="MS Gothic"/>
                <a:cs typeface="MS Gothic"/>
              </a:rPr>
              <a:t>出</a:t>
            </a:r>
            <a:r>
              <a:rPr dirty="0" sz="1000" spc="-5">
                <a:latin typeface="MS Gothic"/>
                <a:cs typeface="MS Gothic"/>
              </a:rPr>
              <a:t>希望</a:t>
            </a:r>
            <a:r>
              <a:rPr dirty="0" sz="1000">
                <a:latin typeface="MS Gothic"/>
                <a:cs typeface="MS Gothic"/>
              </a:rPr>
              <a:t>｣</a:t>
            </a:r>
            <a:r>
              <a:rPr dirty="0" sz="1000" spc="-5">
                <a:latin typeface="MS Gothic"/>
                <a:cs typeface="MS Gothic"/>
              </a:rPr>
              <a:t>で申</a:t>
            </a:r>
            <a:r>
              <a:rPr dirty="0" sz="1000" spc="10">
                <a:latin typeface="MS Gothic"/>
                <a:cs typeface="MS Gothic"/>
              </a:rPr>
              <a:t>込</a:t>
            </a:r>
            <a:r>
              <a:rPr dirty="0" sz="1000" spc="-5">
                <a:latin typeface="MS Gothic"/>
                <a:cs typeface="MS Gothic"/>
              </a:rPr>
              <a:t>まれ</a:t>
            </a:r>
            <a:r>
              <a:rPr dirty="0" sz="1000" spc="5">
                <a:latin typeface="MS Gothic"/>
                <a:cs typeface="MS Gothic"/>
              </a:rPr>
              <a:t>た</a:t>
            </a:r>
            <a:r>
              <a:rPr dirty="0" sz="1000" spc="-5">
                <a:latin typeface="MS Gothic"/>
                <a:cs typeface="MS Gothic"/>
              </a:rPr>
              <a:t>方は</a:t>
            </a:r>
            <a:r>
              <a:rPr dirty="0" sz="1000" spc="5">
                <a:latin typeface="MS Gothic"/>
                <a:cs typeface="MS Gothic"/>
              </a:rPr>
              <a:t>、</a:t>
            </a:r>
            <a:r>
              <a:rPr dirty="0" sz="1000" spc="-5">
                <a:latin typeface="MS Gothic"/>
                <a:cs typeface="MS Gothic"/>
              </a:rPr>
              <a:t>当日受</a:t>
            </a:r>
            <a:r>
              <a:rPr dirty="0" sz="1000" spc="5">
                <a:latin typeface="MS Gothic"/>
                <a:cs typeface="MS Gothic"/>
              </a:rPr>
              <a:t>付</a:t>
            </a:r>
            <a:r>
              <a:rPr dirty="0" sz="1000" spc="-5">
                <a:latin typeface="MS Gothic"/>
                <a:cs typeface="MS Gothic"/>
              </a:rPr>
              <a:t>でそ</a:t>
            </a:r>
            <a:r>
              <a:rPr dirty="0" sz="1000" spc="5">
                <a:latin typeface="MS Gothic"/>
                <a:cs typeface="MS Gothic"/>
              </a:rPr>
              <a:t>の</a:t>
            </a:r>
            <a:r>
              <a:rPr dirty="0" sz="1000" spc="-5">
                <a:latin typeface="MS Gothic"/>
                <a:cs typeface="MS Gothic"/>
              </a:rPr>
              <a:t>旨、</a:t>
            </a:r>
            <a:r>
              <a:rPr dirty="0" sz="1000" spc="5">
                <a:latin typeface="MS Gothic"/>
                <a:cs typeface="MS Gothic"/>
              </a:rPr>
              <a:t>お</a:t>
            </a:r>
            <a:r>
              <a:rPr dirty="0" sz="1000" spc="-5">
                <a:latin typeface="MS Gothic"/>
                <a:cs typeface="MS Gothic"/>
              </a:rPr>
              <a:t>伝</a:t>
            </a:r>
            <a:r>
              <a:rPr dirty="0" sz="1000" spc="5">
                <a:latin typeface="MS Gothic"/>
                <a:cs typeface="MS Gothic"/>
              </a:rPr>
              <a:t>え</a:t>
            </a:r>
            <a:r>
              <a:rPr dirty="0" sz="1000" spc="-5">
                <a:latin typeface="MS Gothic"/>
                <a:cs typeface="MS Gothic"/>
              </a:rPr>
              <a:t>くださ</a:t>
            </a:r>
            <a:r>
              <a:rPr dirty="0" sz="1000" spc="5">
                <a:latin typeface="MS Gothic"/>
                <a:cs typeface="MS Gothic"/>
              </a:rPr>
              <a:t>い</a:t>
            </a:r>
            <a:r>
              <a:rPr dirty="0" sz="1000" spc="-5">
                <a:latin typeface="MS Gothic"/>
                <a:cs typeface="MS Gothic"/>
              </a:rPr>
              <a:t>。</a:t>
            </a:r>
            <a:endParaRPr sz="1000">
              <a:latin typeface="MS Gothic"/>
              <a:cs typeface="MS Gothic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400">
              <a:latin typeface="MS Gothic"/>
              <a:cs typeface="MS Gothic"/>
            </a:endParaRPr>
          </a:p>
          <a:p>
            <a:pPr marL="12700">
              <a:lnSpc>
                <a:spcPct val="100000"/>
              </a:lnSpc>
            </a:pPr>
            <a:r>
              <a:rPr dirty="0" sz="1000" spc="-5">
                <a:latin typeface="MS Gothic"/>
                <a:cs typeface="MS Gothic"/>
              </a:rPr>
              <a:t>【参加</a:t>
            </a:r>
            <a:r>
              <a:rPr dirty="0" sz="1000" spc="5">
                <a:latin typeface="MS Gothic"/>
                <a:cs typeface="MS Gothic"/>
              </a:rPr>
              <a:t>者</a:t>
            </a:r>
            <a:r>
              <a:rPr dirty="0" sz="1000" spc="-5">
                <a:latin typeface="MS Gothic"/>
                <a:cs typeface="MS Gothic"/>
              </a:rPr>
              <a:t>への</a:t>
            </a:r>
            <a:r>
              <a:rPr dirty="0" sz="1000" spc="5">
                <a:latin typeface="MS Gothic"/>
                <a:cs typeface="MS Gothic"/>
              </a:rPr>
              <a:t>当</a:t>
            </a:r>
            <a:r>
              <a:rPr dirty="0" sz="1000" spc="-5">
                <a:latin typeface="MS Gothic"/>
                <a:cs typeface="MS Gothic"/>
              </a:rPr>
              <a:t>日の</a:t>
            </a:r>
            <a:r>
              <a:rPr dirty="0" sz="1000" spc="5">
                <a:latin typeface="MS Gothic"/>
                <a:cs typeface="MS Gothic"/>
              </a:rPr>
              <a:t>注</a:t>
            </a:r>
            <a:r>
              <a:rPr dirty="0" sz="1000" spc="-5">
                <a:latin typeface="MS Gothic"/>
                <a:cs typeface="MS Gothic"/>
              </a:rPr>
              <a:t>意</a:t>
            </a:r>
            <a:r>
              <a:rPr dirty="0" sz="1000" spc="5">
                <a:latin typeface="MS Gothic"/>
                <a:cs typeface="MS Gothic"/>
              </a:rPr>
              <a:t>事</a:t>
            </a:r>
            <a:r>
              <a:rPr dirty="0" sz="1000" spc="-5">
                <a:latin typeface="MS Gothic"/>
                <a:cs typeface="MS Gothic"/>
              </a:rPr>
              <a:t>項】</a:t>
            </a:r>
            <a:endParaRPr sz="1000">
              <a:latin typeface="MS Gothic"/>
              <a:cs typeface="MS Gothic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dirty="0" sz="1000" spc="-5">
                <a:latin typeface="MS Gothic"/>
                <a:cs typeface="MS Gothic"/>
              </a:rPr>
              <a:t>・</a:t>
            </a:r>
            <a:r>
              <a:rPr dirty="0" u="sng" sz="1000" spc="-5">
                <a:uFill>
                  <a:solidFill>
                    <a:srgbClr val="000000"/>
                  </a:solidFill>
                </a:uFill>
                <a:latin typeface="MS Gothic"/>
                <a:cs typeface="MS Gothic"/>
              </a:rPr>
              <a:t>当日</a:t>
            </a:r>
            <a:r>
              <a:rPr dirty="0" u="sng" sz="1000" spc="5">
                <a:uFill>
                  <a:solidFill>
                    <a:srgbClr val="000000"/>
                  </a:solidFill>
                </a:uFill>
                <a:latin typeface="MS Gothic"/>
                <a:cs typeface="MS Gothic"/>
              </a:rPr>
              <a:t>の</a:t>
            </a:r>
            <a:r>
              <a:rPr dirty="0" u="sng" sz="1000" spc="-5">
                <a:uFill>
                  <a:solidFill>
                    <a:srgbClr val="000000"/>
                  </a:solidFill>
                </a:uFill>
                <a:latin typeface="MS Gothic"/>
                <a:cs typeface="MS Gothic"/>
              </a:rPr>
              <a:t>入場</a:t>
            </a:r>
            <a:r>
              <a:rPr dirty="0" u="sng" sz="1000" spc="5">
                <a:uFill>
                  <a:solidFill>
                    <a:srgbClr val="000000"/>
                  </a:solidFill>
                </a:uFill>
                <a:latin typeface="MS Gothic"/>
                <a:cs typeface="MS Gothic"/>
              </a:rPr>
              <a:t>は</a:t>
            </a:r>
            <a:r>
              <a:rPr dirty="0" u="sng" sz="1000" spc="-5">
                <a:uFill>
                  <a:solidFill>
                    <a:srgbClr val="000000"/>
                  </a:solidFill>
                </a:uFill>
                <a:latin typeface="MS Gothic"/>
                <a:cs typeface="MS Gothic"/>
              </a:rPr>
              <a:t>大宮</a:t>
            </a:r>
            <a:r>
              <a:rPr dirty="0" u="sng" sz="1000" spc="5">
                <a:uFill>
                  <a:solidFill>
                    <a:srgbClr val="000000"/>
                  </a:solidFill>
                </a:uFill>
                <a:latin typeface="MS Gothic"/>
                <a:cs typeface="MS Gothic"/>
              </a:rPr>
              <a:t>競</a:t>
            </a:r>
            <a:r>
              <a:rPr dirty="0" u="sng" sz="1000" spc="-5">
                <a:uFill>
                  <a:solidFill>
                    <a:srgbClr val="000000"/>
                  </a:solidFill>
                </a:uFill>
                <a:latin typeface="MS Gothic"/>
                <a:cs typeface="MS Gothic"/>
              </a:rPr>
              <a:t>輪</a:t>
            </a:r>
            <a:r>
              <a:rPr dirty="0" u="sng" sz="1000" spc="5">
                <a:uFill>
                  <a:solidFill>
                    <a:srgbClr val="000000"/>
                  </a:solidFill>
                </a:uFill>
                <a:latin typeface="MS Gothic"/>
                <a:cs typeface="MS Gothic"/>
              </a:rPr>
              <a:t>場</a:t>
            </a:r>
            <a:r>
              <a:rPr dirty="0" u="sng" sz="1000" spc="-5">
                <a:uFill>
                  <a:solidFill>
                    <a:srgbClr val="000000"/>
                  </a:solidFill>
                </a:uFill>
                <a:latin typeface="MS Gothic"/>
                <a:cs typeface="MS Gothic"/>
              </a:rPr>
              <a:t>「東門</a:t>
            </a:r>
            <a:r>
              <a:rPr dirty="0" u="sng" sz="1000" spc="10">
                <a:uFill>
                  <a:solidFill>
                    <a:srgbClr val="000000"/>
                  </a:solidFill>
                </a:uFill>
                <a:latin typeface="MS Gothic"/>
                <a:cs typeface="MS Gothic"/>
              </a:rPr>
              <a:t>」</a:t>
            </a:r>
            <a:r>
              <a:rPr dirty="0" sz="1000" spc="-5">
                <a:latin typeface="MS Gothic"/>
                <a:cs typeface="MS Gothic"/>
              </a:rPr>
              <a:t>とし</a:t>
            </a:r>
            <a:r>
              <a:rPr dirty="0" sz="1000" spc="5">
                <a:latin typeface="MS Gothic"/>
                <a:cs typeface="MS Gothic"/>
              </a:rPr>
              <a:t>、</a:t>
            </a:r>
            <a:r>
              <a:rPr dirty="0" sz="1000" spc="-5">
                <a:latin typeface="MS Gothic"/>
                <a:cs typeface="MS Gothic"/>
              </a:rPr>
              <a:t>職員</a:t>
            </a:r>
            <a:r>
              <a:rPr dirty="0" sz="1000" spc="5">
                <a:latin typeface="MS Gothic"/>
                <a:cs typeface="MS Gothic"/>
              </a:rPr>
              <a:t>の</a:t>
            </a:r>
            <a:r>
              <a:rPr dirty="0" sz="1000" spc="-5">
                <a:latin typeface="MS Gothic"/>
                <a:cs typeface="MS Gothic"/>
              </a:rPr>
              <a:t>指</a:t>
            </a:r>
            <a:r>
              <a:rPr dirty="0" sz="1000" spc="5">
                <a:latin typeface="MS Gothic"/>
                <a:cs typeface="MS Gothic"/>
              </a:rPr>
              <a:t>示</a:t>
            </a:r>
            <a:r>
              <a:rPr dirty="0" sz="1000" spc="-5">
                <a:latin typeface="MS Gothic"/>
                <a:cs typeface="MS Gothic"/>
              </a:rPr>
              <a:t>に従い</a:t>
            </a:r>
            <a:r>
              <a:rPr dirty="0" sz="1000" spc="5">
                <a:latin typeface="MS Gothic"/>
                <a:cs typeface="MS Gothic"/>
              </a:rPr>
              <a:t>行</a:t>
            </a:r>
            <a:r>
              <a:rPr dirty="0" sz="1000" spc="-5">
                <a:latin typeface="MS Gothic"/>
                <a:cs typeface="MS Gothic"/>
              </a:rPr>
              <a:t>動い</a:t>
            </a:r>
            <a:r>
              <a:rPr dirty="0" sz="1000" spc="5">
                <a:latin typeface="MS Gothic"/>
                <a:cs typeface="MS Gothic"/>
              </a:rPr>
              <a:t>た</a:t>
            </a:r>
            <a:r>
              <a:rPr dirty="0" sz="1000" spc="-5">
                <a:latin typeface="MS Gothic"/>
                <a:cs typeface="MS Gothic"/>
              </a:rPr>
              <a:t>だき</a:t>
            </a:r>
            <a:r>
              <a:rPr dirty="0" sz="1000" spc="5">
                <a:latin typeface="MS Gothic"/>
                <a:cs typeface="MS Gothic"/>
              </a:rPr>
              <a:t>ま</a:t>
            </a:r>
            <a:r>
              <a:rPr dirty="0" sz="1000" spc="-5">
                <a:latin typeface="MS Gothic"/>
                <a:cs typeface="MS Gothic"/>
              </a:rPr>
              <a:t>す。</a:t>
            </a:r>
            <a:endParaRPr sz="1000">
              <a:latin typeface="MS Gothic"/>
              <a:cs typeface="MS Gothic"/>
            </a:endParaRPr>
          </a:p>
          <a:p>
            <a:pPr algn="just" marL="139065" marR="100330" indent="-127000">
              <a:lnSpc>
                <a:spcPct val="125000"/>
              </a:lnSpc>
              <a:spcBef>
                <a:spcPts val="10"/>
              </a:spcBef>
            </a:pPr>
            <a:r>
              <a:rPr dirty="0" sz="1000" spc="-5">
                <a:latin typeface="MS Gothic"/>
                <a:cs typeface="MS Gothic"/>
              </a:rPr>
              <a:t>・</a:t>
            </a:r>
            <a:r>
              <a:rPr dirty="0" sz="1000" spc="-10">
                <a:latin typeface="MS Gothic"/>
                <a:cs typeface="MS Gothic"/>
              </a:rPr>
              <a:t>本</a:t>
            </a:r>
            <a:r>
              <a:rPr dirty="0" sz="1000" spc="-5">
                <a:latin typeface="MS Gothic"/>
                <a:cs typeface="MS Gothic"/>
              </a:rPr>
              <a:t>イ</a:t>
            </a:r>
            <a:r>
              <a:rPr dirty="0" sz="1000" spc="5">
                <a:latin typeface="MS Gothic"/>
                <a:cs typeface="MS Gothic"/>
              </a:rPr>
              <a:t>ベ</a:t>
            </a:r>
            <a:r>
              <a:rPr dirty="0" sz="1000" spc="-5">
                <a:latin typeface="MS Gothic"/>
                <a:cs typeface="MS Gothic"/>
              </a:rPr>
              <a:t>ント</a:t>
            </a:r>
            <a:r>
              <a:rPr dirty="0" sz="1000" spc="5">
                <a:latin typeface="MS Gothic"/>
                <a:cs typeface="MS Gothic"/>
              </a:rPr>
              <a:t>終</a:t>
            </a:r>
            <a:r>
              <a:rPr dirty="0" sz="1000" spc="-5">
                <a:latin typeface="MS Gothic"/>
                <a:cs typeface="MS Gothic"/>
              </a:rPr>
              <a:t>了後</a:t>
            </a:r>
            <a:r>
              <a:rPr dirty="0" sz="1000" spc="5">
                <a:latin typeface="MS Gothic"/>
                <a:cs typeface="MS Gothic"/>
              </a:rPr>
              <a:t>、</a:t>
            </a:r>
            <a:r>
              <a:rPr dirty="0" sz="1000" spc="-5">
                <a:latin typeface="MS Gothic"/>
                <a:cs typeface="MS Gothic"/>
              </a:rPr>
              <a:t>競</a:t>
            </a:r>
            <a:r>
              <a:rPr dirty="0" sz="1000" spc="5">
                <a:latin typeface="MS Gothic"/>
                <a:cs typeface="MS Gothic"/>
              </a:rPr>
              <a:t>輪</a:t>
            </a:r>
            <a:r>
              <a:rPr dirty="0" sz="1000" spc="-5">
                <a:latin typeface="MS Gothic"/>
                <a:cs typeface="MS Gothic"/>
              </a:rPr>
              <a:t>場内の</a:t>
            </a:r>
            <a:r>
              <a:rPr dirty="0" sz="1000" spc="5">
                <a:latin typeface="MS Gothic"/>
                <a:cs typeface="MS Gothic"/>
              </a:rPr>
              <a:t>他</a:t>
            </a:r>
            <a:r>
              <a:rPr dirty="0" sz="1000" spc="-5">
                <a:latin typeface="MS Gothic"/>
                <a:cs typeface="MS Gothic"/>
              </a:rPr>
              <a:t>のイ</a:t>
            </a:r>
            <a:r>
              <a:rPr dirty="0" sz="1000" spc="5">
                <a:latin typeface="MS Gothic"/>
                <a:cs typeface="MS Gothic"/>
              </a:rPr>
              <a:t>ベ</a:t>
            </a:r>
            <a:r>
              <a:rPr dirty="0" sz="1000" spc="-5">
                <a:latin typeface="MS Gothic"/>
                <a:cs typeface="MS Gothic"/>
              </a:rPr>
              <a:t>ント</a:t>
            </a:r>
            <a:r>
              <a:rPr dirty="0" sz="1000" spc="5">
                <a:latin typeface="MS Gothic"/>
                <a:cs typeface="MS Gothic"/>
              </a:rPr>
              <a:t>へ</a:t>
            </a:r>
            <a:r>
              <a:rPr dirty="0" sz="1000" spc="-5">
                <a:latin typeface="MS Gothic"/>
                <a:cs typeface="MS Gothic"/>
              </a:rPr>
              <a:t>の</a:t>
            </a:r>
            <a:r>
              <a:rPr dirty="0" sz="1000" spc="5">
                <a:latin typeface="MS Gothic"/>
                <a:cs typeface="MS Gothic"/>
              </a:rPr>
              <a:t>参</a:t>
            </a:r>
            <a:r>
              <a:rPr dirty="0" sz="1000" spc="-5">
                <a:latin typeface="MS Gothic"/>
                <a:cs typeface="MS Gothic"/>
              </a:rPr>
              <a:t>加可能</a:t>
            </a:r>
            <a:r>
              <a:rPr dirty="0" sz="1000" spc="5">
                <a:latin typeface="MS Gothic"/>
                <a:cs typeface="MS Gothic"/>
              </a:rPr>
              <a:t>で</a:t>
            </a:r>
            <a:r>
              <a:rPr dirty="0" sz="1000" spc="-5">
                <a:latin typeface="MS Gothic"/>
                <a:cs typeface="MS Gothic"/>
              </a:rPr>
              <a:t>すが</a:t>
            </a:r>
            <a:r>
              <a:rPr dirty="0" sz="1000" spc="5">
                <a:latin typeface="MS Gothic"/>
                <a:cs typeface="MS Gothic"/>
              </a:rPr>
              <a:t>、</a:t>
            </a:r>
            <a:r>
              <a:rPr dirty="0" sz="1000" spc="-5">
                <a:latin typeface="MS Gothic"/>
                <a:cs typeface="MS Gothic"/>
              </a:rPr>
              <a:t>東門</a:t>
            </a:r>
            <a:r>
              <a:rPr dirty="0" sz="1000" spc="5">
                <a:latin typeface="MS Gothic"/>
                <a:cs typeface="MS Gothic"/>
              </a:rPr>
              <a:t>か</a:t>
            </a:r>
            <a:r>
              <a:rPr dirty="0" sz="1000" spc="-5">
                <a:latin typeface="MS Gothic"/>
                <a:cs typeface="MS Gothic"/>
              </a:rPr>
              <a:t>ら</a:t>
            </a:r>
            <a:r>
              <a:rPr dirty="0" sz="1000" spc="5">
                <a:latin typeface="MS Gothic"/>
                <a:cs typeface="MS Gothic"/>
              </a:rPr>
              <a:t>の</a:t>
            </a:r>
            <a:r>
              <a:rPr dirty="0" sz="1000" spc="-5">
                <a:latin typeface="MS Gothic"/>
                <a:cs typeface="MS Gothic"/>
              </a:rPr>
              <a:t>退場は </a:t>
            </a:r>
            <a:r>
              <a:rPr dirty="0" sz="1000">
                <a:latin typeface="MS Gothic"/>
                <a:cs typeface="MS Gothic"/>
              </a:rPr>
              <a:t>1</a:t>
            </a:r>
            <a:r>
              <a:rPr dirty="0" sz="1000" spc="-5">
                <a:latin typeface="MS Gothic"/>
                <a:cs typeface="MS Gothic"/>
              </a:rPr>
              <a:t>3</a:t>
            </a:r>
            <a:r>
              <a:rPr dirty="0" sz="1000" spc="-245">
                <a:latin typeface="MS Gothic"/>
                <a:cs typeface="MS Gothic"/>
              </a:rPr>
              <a:t> </a:t>
            </a:r>
            <a:r>
              <a:rPr dirty="0" sz="1000" spc="-5">
                <a:latin typeface="MS Gothic"/>
                <a:cs typeface="MS Gothic"/>
              </a:rPr>
              <a:t>時までと</a:t>
            </a:r>
            <a:r>
              <a:rPr dirty="0" sz="1000" spc="5">
                <a:latin typeface="MS Gothic"/>
                <a:cs typeface="MS Gothic"/>
              </a:rPr>
              <a:t>な</a:t>
            </a:r>
            <a:r>
              <a:rPr dirty="0" sz="1000" spc="-5">
                <a:latin typeface="MS Gothic"/>
                <a:cs typeface="MS Gothic"/>
              </a:rPr>
              <a:t>りま</a:t>
            </a:r>
            <a:r>
              <a:rPr dirty="0" sz="1000" spc="5">
                <a:latin typeface="MS Gothic"/>
                <a:cs typeface="MS Gothic"/>
              </a:rPr>
              <a:t>す</a:t>
            </a:r>
            <a:r>
              <a:rPr dirty="0" sz="1000" spc="-5">
                <a:latin typeface="MS Gothic"/>
                <a:cs typeface="MS Gothic"/>
              </a:rPr>
              <a:t>。</a:t>
            </a:r>
            <a:r>
              <a:rPr dirty="0" sz="1000" spc="5">
                <a:latin typeface="MS Gothic"/>
                <a:cs typeface="MS Gothic"/>
              </a:rPr>
              <a:t>以</a:t>
            </a:r>
            <a:r>
              <a:rPr dirty="0" sz="1000" spc="-5">
                <a:latin typeface="MS Gothic"/>
                <a:cs typeface="MS Gothic"/>
              </a:rPr>
              <a:t>降の退</a:t>
            </a:r>
            <a:r>
              <a:rPr dirty="0" sz="1000" spc="5">
                <a:latin typeface="MS Gothic"/>
                <a:cs typeface="MS Gothic"/>
              </a:rPr>
              <a:t>場</a:t>
            </a:r>
            <a:r>
              <a:rPr dirty="0" sz="1000" spc="-5">
                <a:latin typeface="MS Gothic"/>
                <a:cs typeface="MS Gothic"/>
              </a:rPr>
              <a:t>は正</a:t>
            </a:r>
            <a:r>
              <a:rPr dirty="0" sz="1000" spc="5">
                <a:latin typeface="MS Gothic"/>
                <a:cs typeface="MS Gothic"/>
              </a:rPr>
              <a:t>門</a:t>
            </a:r>
            <a:r>
              <a:rPr dirty="0" sz="1000" spc="-5">
                <a:latin typeface="MS Gothic"/>
                <a:cs typeface="MS Gothic"/>
              </a:rPr>
              <a:t>、西</a:t>
            </a:r>
            <a:r>
              <a:rPr dirty="0" sz="1000" spc="5">
                <a:latin typeface="MS Gothic"/>
                <a:cs typeface="MS Gothic"/>
              </a:rPr>
              <a:t>門</a:t>
            </a:r>
            <a:r>
              <a:rPr dirty="0" sz="1000" spc="-5">
                <a:latin typeface="MS Gothic"/>
                <a:cs typeface="MS Gothic"/>
              </a:rPr>
              <a:t>か</a:t>
            </a:r>
            <a:r>
              <a:rPr dirty="0" sz="1000" spc="5">
                <a:latin typeface="MS Gothic"/>
                <a:cs typeface="MS Gothic"/>
              </a:rPr>
              <a:t>ら</a:t>
            </a:r>
            <a:r>
              <a:rPr dirty="0" sz="1000" spc="-5">
                <a:latin typeface="MS Gothic"/>
                <a:cs typeface="MS Gothic"/>
              </a:rPr>
              <a:t>となり</a:t>
            </a:r>
            <a:r>
              <a:rPr dirty="0" sz="1000" spc="5">
                <a:latin typeface="MS Gothic"/>
                <a:cs typeface="MS Gothic"/>
              </a:rPr>
              <a:t>ま</a:t>
            </a:r>
            <a:r>
              <a:rPr dirty="0" sz="1000" spc="-5">
                <a:latin typeface="MS Gothic"/>
                <a:cs typeface="MS Gothic"/>
              </a:rPr>
              <a:t>すの</a:t>
            </a:r>
            <a:r>
              <a:rPr dirty="0" sz="1000" spc="5">
                <a:latin typeface="MS Gothic"/>
                <a:cs typeface="MS Gothic"/>
              </a:rPr>
              <a:t>で</a:t>
            </a:r>
            <a:r>
              <a:rPr dirty="0" sz="1000" spc="-5">
                <a:latin typeface="MS Gothic"/>
                <a:cs typeface="MS Gothic"/>
              </a:rPr>
              <a:t>ご注</a:t>
            </a:r>
            <a:r>
              <a:rPr dirty="0" sz="1000" spc="5">
                <a:latin typeface="MS Gothic"/>
                <a:cs typeface="MS Gothic"/>
              </a:rPr>
              <a:t>意</a:t>
            </a:r>
            <a:r>
              <a:rPr dirty="0" sz="1000" spc="-5">
                <a:latin typeface="MS Gothic"/>
                <a:cs typeface="MS Gothic"/>
              </a:rPr>
              <a:t>く</a:t>
            </a:r>
            <a:r>
              <a:rPr dirty="0" sz="1000" spc="5">
                <a:latin typeface="MS Gothic"/>
                <a:cs typeface="MS Gothic"/>
              </a:rPr>
              <a:t>だ</a:t>
            </a:r>
            <a:r>
              <a:rPr dirty="0" sz="1000" spc="-5">
                <a:latin typeface="MS Gothic"/>
                <a:cs typeface="MS Gothic"/>
              </a:rPr>
              <a:t>さい。 </a:t>
            </a:r>
            <a:r>
              <a:rPr dirty="0" u="sng" sz="1000" spc="-5">
                <a:uFill>
                  <a:solidFill>
                    <a:srgbClr val="000000"/>
                  </a:solidFill>
                </a:uFill>
                <a:latin typeface="MS Gothic"/>
                <a:cs typeface="MS Gothic"/>
              </a:rPr>
              <a:t>バン</a:t>
            </a:r>
            <a:r>
              <a:rPr dirty="0" u="sng" sz="1000" spc="5">
                <a:uFill>
                  <a:solidFill>
                    <a:srgbClr val="000000"/>
                  </a:solidFill>
                </a:uFill>
                <a:latin typeface="MS Gothic"/>
                <a:cs typeface="MS Gothic"/>
              </a:rPr>
              <a:t>ク</a:t>
            </a:r>
            <a:r>
              <a:rPr dirty="0" u="sng" sz="1000" spc="-5">
                <a:uFill>
                  <a:solidFill>
                    <a:srgbClr val="000000"/>
                  </a:solidFill>
                </a:uFill>
                <a:latin typeface="MS Gothic"/>
                <a:cs typeface="MS Gothic"/>
              </a:rPr>
              <a:t>内か</a:t>
            </a:r>
            <a:r>
              <a:rPr dirty="0" u="sng" sz="1000" spc="5">
                <a:uFill>
                  <a:solidFill>
                    <a:srgbClr val="000000"/>
                  </a:solidFill>
                </a:uFill>
                <a:latin typeface="MS Gothic"/>
                <a:cs typeface="MS Gothic"/>
              </a:rPr>
              <a:t>ら</a:t>
            </a:r>
            <a:r>
              <a:rPr dirty="0" u="sng" sz="1000" spc="-5">
                <a:uFill>
                  <a:solidFill>
                    <a:srgbClr val="000000"/>
                  </a:solidFill>
                </a:uFill>
                <a:latin typeface="MS Gothic"/>
                <a:cs typeface="MS Gothic"/>
              </a:rPr>
              <a:t>西門</a:t>
            </a:r>
            <a:r>
              <a:rPr dirty="0" u="sng" sz="1000" spc="5">
                <a:uFill>
                  <a:solidFill>
                    <a:srgbClr val="000000"/>
                  </a:solidFill>
                </a:uFill>
                <a:latin typeface="MS Gothic"/>
                <a:cs typeface="MS Gothic"/>
              </a:rPr>
              <a:t>、</a:t>
            </a:r>
            <a:r>
              <a:rPr dirty="0" u="sng" sz="1000" spc="-5">
                <a:uFill>
                  <a:solidFill>
                    <a:srgbClr val="000000"/>
                  </a:solidFill>
                </a:uFill>
                <a:latin typeface="MS Gothic"/>
                <a:cs typeface="MS Gothic"/>
              </a:rPr>
              <a:t>正</a:t>
            </a:r>
            <a:r>
              <a:rPr dirty="0" u="sng" sz="1000" spc="5">
                <a:uFill>
                  <a:solidFill>
                    <a:srgbClr val="000000"/>
                  </a:solidFill>
                </a:uFill>
                <a:latin typeface="MS Gothic"/>
                <a:cs typeface="MS Gothic"/>
              </a:rPr>
              <a:t>門</a:t>
            </a:r>
            <a:r>
              <a:rPr dirty="0" u="sng" sz="1000" spc="-5">
                <a:uFill>
                  <a:solidFill>
                    <a:srgbClr val="000000"/>
                  </a:solidFill>
                </a:uFill>
                <a:latin typeface="MS Gothic"/>
                <a:cs typeface="MS Gothic"/>
              </a:rPr>
              <a:t>方面は</a:t>
            </a:r>
            <a:r>
              <a:rPr dirty="0" u="sng" sz="1000" spc="5">
                <a:uFill>
                  <a:solidFill>
                    <a:srgbClr val="000000"/>
                  </a:solidFill>
                </a:uFill>
                <a:latin typeface="MS Gothic"/>
                <a:cs typeface="MS Gothic"/>
              </a:rPr>
              <a:t>安</a:t>
            </a:r>
            <a:r>
              <a:rPr dirty="0" u="sng" sz="1000" spc="-5">
                <a:uFill>
                  <a:solidFill>
                    <a:srgbClr val="000000"/>
                  </a:solidFill>
                </a:uFill>
                <a:latin typeface="MS Gothic"/>
                <a:cs typeface="MS Gothic"/>
              </a:rPr>
              <a:t>全確</a:t>
            </a:r>
            <a:r>
              <a:rPr dirty="0" u="sng" sz="1000" spc="5">
                <a:uFill>
                  <a:solidFill>
                    <a:srgbClr val="000000"/>
                  </a:solidFill>
                </a:uFill>
                <a:latin typeface="MS Gothic"/>
                <a:cs typeface="MS Gothic"/>
              </a:rPr>
              <a:t>保</a:t>
            </a:r>
            <a:r>
              <a:rPr dirty="0" u="sng" sz="1000" spc="-5">
                <a:uFill>
                  <a:solidFill>
                    <a:srgbClr val="000000"/>
                  </a:solidFill>
                </a:uFill>
                <a:latin typeface="MS Gothic"/>
                <a:cs typeface="MS Gothic"/>
              </a:rPr>
              <a:t>のた</a:t>
            </a:r>
            <a:r>
              <a:rPr dirty="0" u="sng" sz="1000" spc="5">
                <a:uFill>
                  <a:solidFill>
                    <a:srgbClr val="000000"/>
                  </a:solidFill>
                </a:uFill>
                <a:latin typeface="MS Gothic"/>
                <a:cs typeface="MS Gothic"/>
              </a:rPr>
              <a:t>め</a:t>
            </a:r>
            <a:r>
              <a:rPr dirty="0" u="sng" sz="1000" spc="-5">
                <a:uFill>
                  <a:solidFill>
                    <a:srgbClr val="000000"/>
                  </a:solidFill>
                </a:uFill>
                <a:latin typeface="MS Gothic"/>
                <a:cs typeface="MS Gothic"/>
              </a:rPr>
              <a:t>場</a:t>
            </a:r>
            <a:r>
              <a:rPr dirty="0" u="sng" sz="1000" spc="5">
                <a:uFill>
                  <a:solidFill>
                    <a:srgbClr val="000000"/>
                  </a:solidFill>
                </a:uFill>
                <a:latin typeface="MS Gothic"/>
                <a:cs typeface="MS Gothic"/>
              </a:rPr>
              <a:t>内</a:t>
            </a:r>
            <a:r>
              <a:rPr dirty="0" u="sng" sz="1000" spc="-5">
                <a:uFill>
                  <a:solidFill>
                    <a:srgbClr val="000000"/>
                  </a:solidFill>
                </a:uFill>
                <a:latin typeface="MS Gothic"/>
                <a:cs typeface="MS Gothic"/>
              </a:rPr>
              <a:t>の自転</a:t>
            </a:r>
            <a:r>
              <a:rPr dirty="0" u="sng" sz="1000" spc="5">
                <a:uFill>
                  <a:solidFill>
                    <a:srgbClr val="000000"/>
                  </a:solidFill>
                </a:uFill>
                <a:latin typeface="MS Gothic"/>
                <a:cs typeface="MS Gothic"/>
              </a:rPr>
              <a:t>車</a:t>
            </a:r>
            <a:r>
              <a:rPr dirty="0" u="sng" sz="1000" spc="-5">
                <a:uFill>
                  <a:solidFill>
                    <a:srgbClr val="000000"/>
                  </a:solidFill>
                </a:uFill>
                <a:latin typeface="MS Gothic"/>
                <a:cs typeface="MS Gothic"/>
              </a:rPr>
              <a:t>走行</a:t>
            </a:r>
            <a:r>
              <a:rPr dirty="0" u="sng" sz="1000" spc="5">
                <a:uFill>
                  <a:solidFill>
                    <a:srgbClr val="000000"/>
                  </a:solidFill>
                </a:uFill>
                <a:latin typeface="MS Gothic"/>
                <a:cs typeface="MS Gothic"/>
              </a:rPr>
              <a:t>を</a:t>
            </a:r>
            <a:r>
              <a:rPr dirty="0" u="sng" sz="1000" spc="-5">
                <a:uFill>
                  <a:solidFill>
                    <a:srgbClr val="000000"/>
                  </a:solidFill>
                </a:uFill>
                <a:latin typeface="MS Gothic"/>
                <a:cs typeface="MS Gothic"/>
              </a:rPr>
              <a:t>禁</a:t>
            </a:r>
            <a:r>
              <a:rPr dirty="0" u="sng" sz="1000" spc="10">
                <a:uFill>
                  <a:solidFill>
                    <a:srgbClr val="000000"/>
                  </a:solidFill>
                </a:uFill>
                <a:latin typeface="MS Gothic"/>
                <a:cs typeface="MS Gothic"/>
              </a:rPr>
              <a:t>止</a:t>
            </a:r>
            <a:r>
              <a:rPr dirty="0" sz="1000" spc="5">
                <a:latin typeface="MS Gothic"/>
                <a:cs typeface="MS Gothic"/>
              </a:rPr>
              <a:t>し</a:t>
            </a:r>
            <a:r>
              <a:rPr dirty="0" sz="1000" spc="-5">
                <a:latin typeface="MS Gothic"/>
                <a:cs typeface="MS Gothic"/>
              </a:rPr>
              <a:t>て</a:t>
            </a:r>
            <a:r>
              <a:rPr dirty="0" sz="1000" spc="5">
                <a:latin typeface="MS Gothic"/>
                <a:cs typeface="MS Gothic"/>
              </a:rPr>
              <a:t>お</a:t>
            </a:r>
            <a:r>
              <a:rPr dirty="0" sz="1000" spc="-5">
                <a:latin typeface="MS Gothic"/>
                <a:cs typeface="MS Gothic"/>
              </a:rPr>
              <a:t>ります</a:t>
            </a:r>
            <a:endParaRPr sz="1000">
              <a:latin typeface="MS Gothic"/>
              <a:cs typeface="MS Gothic"/>
            </a:endParaRPr>
          </a:p>
          <a:p>
            <a:pPr marL="12700">
              <a:lnSpc>
                <a:spcPct val="100000"/>
              </a:lnSpc>
              <a:spcBef>
                <a:spcPts val="315"/>
              </a:spcBef>
            </a:pPr>
            <a:r>
              <a:rPr dirty="0" sz="1000" spc="-5">
                <a:latin typeface="MS Gothic"/>
                <a:cs typeface="MS Gothic"/>
              </a:rPr>
              <a:t>・時間</a:t>
            </a:r>
            <a:r>
              <a:rPr dirty="0" sz="1000" spc="5">
                <a:latin typeface="MS Gothic"/>
                <a:cs typeface="MS Gothic"/>
              </a:rPr>
              <a:t>厳</a:t>
            </a:r>
            <a:r>
              <a:rPr dirty="0" sz="1000" spc="-5">
                <a:latin typeface="MS Gothic"/>
                <a:cs typeface="MS Gothic"/>
              </a:rPr>
              <a:t>守で</a:t>
            </a:r>
            <a:r>
              <a:rPr dirty="0" sz="1000" spc="5">
                <a:latin typeface="MS Gothic"/>
                <a:cs typeface="MS Gothic"/>
              </a:rPr>
              <a:t>お</a:t>
            </a:r>
            <a:r>
              <a:rPr dirty="0" sz="1000" spc="-5">
                <a:latin typeface="MS Gothic"/>
                <a:cs typeface="MS Gothic"/>
              </a:rPr>
              <a:t>願い</a:t>
            </a:r>
            <a:r>
              <a:rPr dirty="0" sz="1000" spc="5">
                <a:latin typeface="MS Gothic"/>
                <a:cs typeface="MS Gothic"/>
              </a:rPr>
              <a:t>し</a:t>
            </a:r>
            <a:r>
              <a:rPr dirty="0" sz="1000" spc="-5">
                <a:latin typeface="MS Gothic"/>
                <a:cs typeface="MS Gothic"/>
              </a:rPr>
              <a:t>ま</a:t>
            </a:r>
            <a:r>
              <a:rPr dirty="0" sz="1000" spc="5">
                <a:latin typeface="MS Gothic"/>
                <a:cs typeface="MS Gothic"/>
              </a:rPr>
              <a:t>す</a:t>
            </a:r>
            <a:r>
              <a:rPr dirty="0" sz="1000" spc="-5">
                <a:latin typeface="MS Gothic"/>
                <a:cs typeface="MS Gothic"/>
              </a:rPr>
              <a:t>。</a:t>
            </a:r>
            <a:endParaRPr sz="1000">
              <a:latin typeface="MS Gothic"/>
              <a:cs typeface="MS Gothic"/>
            </a:endParaRPr>
          </a:p>
          <a:p>
            <a:pPr marL="139065" marR="1275080" indent="-127000">
              <a:lnSpc>
                <a:spcPts val="1510"/>
              </a:lnSpc>
              <a:spcBef>
                <a:spcPts val="90"/>
              </a:spcBef>
            </a:pPr>
            <a:r>
              <a:rPr dirty="0" sz="1000" spc="-5">
                <a:latin typeface="MS Gothic"/>
                <a:cs typeface="MS Gothic"/>
              </a:rPr>
              <a:t>・</a:t>
            </a:r>
            <a:r>
              <a:rPr dirty="0" u="sng" sz="1000" spc="-5">
                <a:uFill>
                  <a:solidFill>
                    <a:srgbClr val="000000"/>
                  </a:solidFill>
                </a:uFill>
                <a:latin typeface="MS Gothic"/>
                <a:cs typeface="MS Gothic"/>
              </a:rPr>
              <a:t>バン</a:t>
            </a:r>
            <a:r>
              <a:rPr dirty="0" u="sng" sz="1000" spc="5">
                <a:uFill>
                  <a:solidFill>
                    <a:srgbClr val="000000"/>
                  </a:solidFill>
                </a:uFill>
                <a:latin typeface="MS Gothic"/>
                <a:cs typeface="MS Gothic"/>
              </a:rPr>
              <a:t>ク</a:t>
            </a:r>
            <a:r>
              <a:rPr dirty="0" u="sng" sz="1000" spc="-5">
                <a:uFill>
                  <a:solidFill>
                    <a:srgbClr val="000000"/>
                  </a:solidFill>
                </a:uFill>
                <a:latin typeface="MS Gothic"/>
                <a:cs typeface="MS Gothic"/>
              </a:rPr>
              <a:t>内は</a:t>
            </a:r>
            <a:r>
              <a:rPr dirty="0" u="sng" sz="1000" spc="5">
                <a:uFill>
                  <a:solidFill>
                    <a:srgbClr val="000000"/>
                  </a:solidFill>
                </a:uFill>
                <a:latin typeface="MS Gothic"/>
                <a:cs typeface="MS Gothic"/>
              </a:rPr>
              <a:t>、</a:t>
            </a:r>
            <a:r>
              <a:rPr dirty="0" u="sng" sz="1000" spc="-5">
                <a:uFill>
                  <a:solidFill>
                    <a:srgbClr val="000000"/>
                  </a:solidFill>
                </a:uFill>
                <a:latin typeface="MS Gothic"/>
                <a:cs typeface="MS Gothic"/>
              </a:rPr>
              <a:t>ヒー</a:t>
            </a:r>
            <a:r>
              <a:rPr dirty="0" u="sng" sz="1000" spc="5">
                <a:uFill>
                  <a:solidFill>
                    <a:srgbClr val="000000"/>
                  </a:solidFill>
                </a:uFill>
                <a:latin typeface="MS Gothic"/>
                <a:cs typeface="MS Gothic"/>
              </a:rPr>
              <a:t>ル</a:t>
            </a:r>
            <a:r>
              <a:rPr dirty="0" u="sng" sz="1000" spc="-5">
                <a:uFill>
                  <a:solidFill>
                    <a:srgbClr val="000000"/>
                  </a:solidFill>
                </a:uFill>
                <a:latin typeface="MS Gothic"/>
                <a:cs typeface="MS Gothic"/>
              </a:rPr>
              <a:t>や</a:t>
            </a:r>
            <a:r>
              <a:rPr dirty="0" u="sng" sz="1000" spc="5">
                <a:uFill>
                  <a:solidFill>
                    <a:srgbClr val="000000"/>
                  </a:solidFill>
                </a:uFill>
                <a:latin typeface="MS Gothic"/>
                <a:cs typeface="MS Gothic"/>
              </a:rPr>
              <a:t>ス</a:t>
            </a:r>
            <a:r>
              <a:rPr dirty="0" u="sng" sz="1000" spc="-5">
                <a:uFill>
                  <a:solidFill>
                    <a:srgbClr val="000000"/>
                  </a:solidFill>
                </a:uFill>
                <a:latin typeface="MS Gothic"/>
                <a:cs typeface="MS Gothic"/>
              </a:rPr>
              <a:t>パイク</a:t>
            </a:r>
            <a:r>
              <a:rPr dirty="0" u="sng" sz="1000" spc="5">
                <a:uFill>
                  <a:solidFill>
                    <a:srgbClr val="000000"/>
                  </a:solidFill>
                </a:uFill>
                <a:latin typeface="MS Gothic"/>
                <a:cs typeface="MS Gothic"/>
              </a:rPr>
              <a:t>等</a:t>
            </a:r>
            <a:r>
              <a:rPr dirty="0" u="sng" sz="1000" spc="-5">
                <a:uFill>
                  <a:solidFill>
                    <a:srgbClr val="000000"/>
                  </a:solidFill>
                </a:uFill>
                <a:latin typeface="MS Gothic"/>
                <a:cs typeface="MS Gothic"/>
              </a:rPr>
              <a:t>で立</a:t>
            </a:r>
            <a:r>
              <a:rPr dirty="0" u="sng" sz="1000" spc="5">
                <a:uFill>
                  <a:solidFill>
                    <a:srgbClr val="000000"/>
                  </a:solidFill>
                </a:uFill>
                <a:latin typeface="MS Gothic"/>
                <a:cs typeface="MS Gothic"/>
              </a:rPr>
              <a:t>ち</a:t>
            </a:r>
            <a:r>
              <a:rPr dirty="0" u="sng" sz="1000" spc="-5">
                <a:uFill>
                  <a:solidFill>
                    <a:srgbClr val="000000"/>
                  </a:solidFill>
                </a:uFill>
                <a:latin typeface="MS Gothic"/>
                <a:cs typeface="MS Gothic"/>
              </a:rPr>
              <a:t>入る</a:t>
            </a:r>
            <a:r>
              <a:rPr dirty="0" u="sng" sz="1000" spc="5">
                <a:uFill>
                  <a:solidFill>
                    <a:srgbClr val="000000"/>
                  </a:solidFill>
                </a:uFill>
                <a:latin typeface="MS Gothic"/>
                <a:cs typeface="MS Gothic"/>
              </a:rPr>
              <a:t>こ</a:t>
            </a:r>
            <a:r>
              <a:rPr dirty="0" u="sng" sz="1000" spc="-5">
                <a:uFill>
                  <a:solidFill>
                    <a:srgbClr val="000000"/>
                  </a:solidFill>
                </a:uFill>
                <a:latin typeface="MS Gothic"/>
                <a:cs typeface="MS Gothic"/>
              </a:rPr>
              <a:t>と</a:t>
            </a:r>
            <a:r>
              <a:rPr dirty="0" u="sng" sz="1000" spc="5">
                <a:uFill>
                  <a:solidFill>
                    <a:srgbClr val="000000"/>
                  </a:solidFill>
                </a:uFill>
                <a:latin typeface="MS Gothic"/>
                <a:cs typeface="MS Gothic"/>
              </a:rPr>
              <a:t>は</a:t>
            </a:r>
            <a:r>
              <a:rPr dirty="0" u="sng" sz="1000" spc="-5">
                <a:uFill>
                  <a:solidFill>
                    <a:srgbClr val="000000"/>
                  </a:solidFill>
                </a:uFill>
                <a:latin typeface="MS Gothic"/>
                <a:cs typeface="MS Gothic"/>
              </a:rPr>
              <a:t>できま</a:t>
            </a:r>
            <a:r>
              <a:rPr dirty="0" u="sng" sz="1000" spc="5">
                <a:uFill>
                  <a:solidFill>
                    <a:srgbClr val="000000"/>
                  </a:solidFill>
                </a:uFill>
                <a:latin typeface="MS Gothic"/>
                <a:cs typeface="MS Gothic"/>
              </a:rPr>
              <a:t>せ</a:t>
            </a:r>
            <a:r>
              <a:rPr dirty="0" u="sng" sz="1000" spc="-5">
                <a:uFill>
                  <a:solidFill>
                    <a:srgbClr val="000000"/>
                  </a:solidFill>
                </a:uFill>
                <a:latin typeface="MS Gothic"/>
                <a:cs typeface="MS Gothic"/>
              </a:rPr>
              <a:t>ん。</a:t>
            </a:r>
            <a:r>
              <a:rPr dirty="0" u="sng" sz="1000" spc="-1030">
                <a:uFill>
                  <a:solidFill>
                    <a:srgbClr val="000000"/>
                  </a:solidFill>
                </a:uFill>
                <a:latin typeface="MS Gothic"/>
                <a:cs typeface="MS Gothic"/>
              </a:rPr>
              <a:t>必 </a:t>
            </a:r>
            <a:r>
              <a:rPr dirty="0" u="sng" sz="1000" spc="-5">
                <a:uFill>
                  <a:solidFill>
                    <a:srgbClr val="000000"/>
                  </a:solidFill>
                </a:uFill>
                <a:latin typeface="MS Gothic"/>
                <a:cs typeface="MS Gothic"/>
              </a:rPr>
              <a:t>ず</a:t>
            </a:r>
            <a:r>
              <a:rPr dirty="0" u="sng" sz="1000" spc="5">
                <a:uFill>
                  <a:solidFill>
                    <a:srgbClr val="000000"/>
                  </a:solidFill>
                </a:uFill>
                <a:latin typeface="MS Gothic"/>
                <a:cs typeface="MS Gothic"/>
              </a:rPr>
              <a:t>運</a:t>
            </a:r>
            <a:r>
              <a:rPr dirty="0" u="sng" sz="1000" spc="-5">
                <a:uFill>
                  <a:solidFill>
                    <a:srgbClr val="000000"/>
                  </a:solidFill>
                </a:uFill>
                <a:latin typeface="MS Gothic"/>
                <a:cs typeface="MS Gothic"/>
              </a:rPr>
              <a:t>動靴</a:t>
            </a:r>
            <a:r>
              <a:rPr dirty="0" u="sng" sz="1000" spc="5">
                <a:uFill>
                  <a:solidFill>
                    <a:srgbClr val="000000"/>
                  </a:solidFill>
                </a:uFill>
                <a:latin typeface="MS Gothic"/>
                <a:cs typeface="MS Gothic"/>
              </a:rPr>
              <a:t>の</a:t>
            </a:r>
            <a:r>
              <a:rPr dirty="0" u="sng" sz="1000" spc="-5">
                <a:uFill>
                  <a:solidFill>
                    <a:srgbClr val="000000"/>
                  </a:solidFill>
                </a:uFill>
                <a:latin typeface="MS Gothic"/>
                <a:cs typeface="MS Gothic"/>
              </a:rPr>
              <a:t>着用</a:t>
            </a:r>
            <a:r>
              <a:rPr dirty="0" u="sng" sz="1000" spc="5">
                <a:uFill>
                  <a:solidFill>
                    <a:srgbClr val="000000"/>
                  </a:solidFill>
                </a:uFill>
                <a:latin typeface="MS Gothic"/>
                <a:cs typeface="MS Gothic"/>
              </a:rPr>
              <a:t>を</a:t>
            </a:r>
            <a:r>
              <a:rPr dirty="0" u="sng" sz="1000" spc="-5">
                <a:uFill>
                  <a:solidFill>
                    <a:srgbClr val="000000"/>
                  </a:solidFill>
                </a:uFill>
                <a:latin typeface="MS Gothic"/>
                <a:cs typeface="MS Gothic"/>
              </a:rPr>
              <a:t>お</a:t>
            </a:r>
            <a:r>
              <a:rPr dirty="0" u="sng" sz="1000" spc="5">
                <a:uFill>
                  <a:solidFill>
                    <a:srgbClr val="000000"/>
                  </a:solidFill>
                </a:uFill>
                <a:latin typeface="MS Gothic"/>
                <a:cs typeface="MS Gothic"/>
              </a:rPr>
              <a:t>願</a:t>
            </a:r>
            <a:r>
              <a:rPr dirty="0" u="sng" sz="1000" spc="-5">
                <a:uFill>
                  <a:solidFill>
                    <a:srgbClr val="000000"/>
                  </a:solidFill>
                </a:uFill>
                <a:latin typeface="MS Gothic"/>
                <a:cs typeface="MS Gothic"/>
              </a:rPr>
              <a:t>いしま</a:t>
            </a:r>
            <a:r>
              <a:rPr dirty="0" u="sng" sz="1000" spc="5">
                <a:uFill>
                  <a:solidFill>
                    <a:srgbClr val="000000"/>
                  </a:solidFill>
                </a:uFill>
                <a:latin typeface="MS Gothic"/>
                <a:cs typeface="MS Gothic"/>
              </a:rPr>
              <a:t>す</a:t>
            </a:r>
            <a:r>
              <a:rPr dirty="0" u="sng" sz="1000" spc="-5">
                <a:uFill>
                  <a:solidFill>
                    <a:srgbClr val="000000"/>
                  </a:solidFill>
                </a:uFill>
                <a:latin typeface="MS Gothic"/>
                <a:cs typeface="MS Gothic"/>
              </a:rPr>
              <a:t>。</a:t>
            </a:r>
            <a:endParaRPr sz="1000">
              <a:latin typeface="MS Gothic"/>
              <a:cs typeface="MS Gothic"/>
            </a:endParaRPr>
          </a:p>
          <a:p>
            <a:pPr marL="139065" marR="639445" indent="-127000">
              <a:lnSpc>
                <a:spcPts val="1500"/>
              </a:lnSpc>
              <a:spcBef>
                <a:spcPts val="5"/>
              </a:spcBef>
            </a:pPr>
            <a:r>
              <a:rPr dirty="0" sz="1000" spc="-5">
                <a:latin typeface="MS Gothic"/>
                <a:cs typeface="MS Gothic"/>
              </a:rPr>
              <a:t>・本教</a:t>
            </a:r>
            <a:r>
              <a:rPr dirty="0" sz="1000" spc="5">
                <a:latin typeface="MS Gothic"/>
                <a:cs typeface="MS Gothic"/>
              </a:rPr>
              <a:t>室</a:t>
            </a:r>
            <a:r>
              <a:rPr dirty="0" sz="1000" spc="-5">
                <a:latin typeface="MS Gothic"/>
                <a:cs typeface="MS Gothic"/>
              </a:rPr>
              <a:t>では</a:t>
            </a:r>
            <a:r>
              <a:rPr dirty="0" sz="1000" spc="5">
                <a:latin typeface="MS Gothic"/>
                <a:cs typeface="MS Gothic"/>
              </a:rPr>
              <a:t>、</a:t>
            </a:r>
            <a:r>
              <a:rPr dirty="0" sz="1000" spc="-5">
                <a:latin typeface="MS Gothic"/>
                <a:cs typeface="MS Gothic"/>
              </a:rPr>
              <a:t>一般</a:t>
            </a:r>
            <a:r>
              <a:rPr dirty="0" sz="1000" spc="5">
                <a:latin typeface="MS Gothic"/>
                <a:cs typeface="MS Gothic"/>
              </a:rPr>
              <a:t>的</a:t>
            </a:r>
            <a:r>
              <a:rPr dirty="0" sz="1000" spc="-5">
                <a:latin typeface="MS Gothic"/>
                <a:cs typeface="MS Gothic"/>
              </a:rPr>
              <a:t>な</a:t>
            </a:r>
            <a:r>
              <a:rPr dirty="0" sz="1000" spc="5">
                <a:latin typeface="MS Gothic"/>
                <a:cs typeface="MS Gothic"/>
              </a:rPr>
              <a:t>行</a:t>
            </a:r>
            <a:r>
              <a:rPr dirty="0" sz="1000" spc="-5">
                <a:latin typeface="MS Gothic"/>
                <a:cs typeface="MS Gothic"/>
              </a:rPr>
              <a:t>事参加</a:t>
            </a:r>
            <a:r>
              <a:rPr dirty="0" sz="1000" spc="5">
                <a:latin typeface="MS Gothic"/>
                <a:cs typeface="MS Gothic"/>
              </a:rPr>
              <a:t>者</a:t>
            </a:r>
            <a:r>
              <a:rPr dirty="0" sz="1000" spc="-5">
                <a:latin typeface="MS Gothic"/>
                <a:cs typeface="MS Gothic"/>
              </a:rPr>
              <a:t>向け</a:t>
            </a:r>
            <a:r>
              <a:rPr dirty="0" sz="1000" spc="5">
                <a:latin typeface="MS Gothic"/>
                <a:cs typeface="MS Gothic"/>
              </a:rPr>
              <a:t>の</a:t>
            </a:r>
            <a:r>
              <a:rPr dirty="0" sz="1000" spc="-5">
                <a:latin typeface="MS Gothic"/>
                <a:cs typeface="MS Gothic"/>
              </a:rPr>
              <a:t>普通</a:t>
            </a:r>
            <a:r>
              <a:rPr dirty="0" sz="1000" spc="5">
                <a:latin typeface="MS Gothic"/>
                <a:cs typeface="MS Gothic"/>
              </a:rPr>
              <a:t>傷</a:t>
            </a:r>
            <a:r>
              <a:rPr dirty="0" sz="1000" spc="-5">
                <a:latin typeface="MS Gothic"/>
                <a:cs typeface="MS Gothic"/>
              </a:rPr>
              <a:t>害</a:t>
            </a:r>
            <a:r>
              <a:rPr dirty="0" sz="1000" spc="5">
                <a:latin typeface="MS Gothic"/>
                <a:cs typeface="MS Gothic"/>
              </a:rPr>
              <a:t>保</a:t>
            </a:r>
            <a:r>
              <a:rPr dirty="0" sz="1000" spc="-5">
                <a:latin typeface="MS Gothic"/>
                <a:cs typeface="MS Gothic"/>
              </a:rPr>
              <a:t>険に加</a:t>
            </a:r>
            <a:r>
              <a:rPr dirty="0" sz="1000" spc="5">
                <a:latin typeface="MS Gothic"/>
                <a:cs typeface="MS Gothic"/>
              </a:rPr>
              <a:t>入</a:t>
            </a:r>
            <a:r>
              <a:rPr dirty="0" sz="1000" spc="-5">
                <a:latin typeface="MS Gothic"/>
                <a:cs typeface="MS Gothic"/>
              </a:rPr>
              <a:t>して</a:t>
            </a:r>
            <a:r>
              <a:rPr dirty="0" sz="1000" spc="5">
                <a:latin typeface="MS Gothic"/>
                <a:cs typeface="MS Gothic"/>
              </a:rPr>
              <a:t>い</a:t>
            </a:r>
            <a:r>
              <a:rPr dirty="0" sz="1000" spc="-5">
                <a:latin typeface="MS Gothic"/>
                <a:cs typeface="MS Gothic"/>
              </a:rPr>
              <a:t>ます</a:t>
            </a:r>
            <a:r>
              <a:rPr dirty="0" sz="1000" spc="5">
                <a:latin typeface="MS Gothic"/>
                <a:cs typeface="MS Gothic"/>
              </a:rPr>
              <a:t>が</a:t>
            </a:r>
            <a:r>
              <a:rPr dirty="0" sz="1000" spc="-5">
                <a:latin typeface="MS Gothic"/>
                <a:cs typeface="MS Gothic"/>
              </a:rPr>
              <a:t>、 </a:t>
            </a:r>
            <a:r>
              <a:rPr dirty="0" sz="1000" spc="-5">
                <a:latin typeface="MS Gothic"/>
                <a:cs typeface="MS Gothic"/>
              </a:rPr>
              <a:t>必要</a:t>
            </a:r>
            <a:r>
              <a:rPr dirty="0" sz="1000" spc="5">
                <a:latin typeface="MS Gothic"/>
                <a:cs typeface="MS Gothic"/>
              </a:rPr>
              <a:t>と</a:t>
            </a:r>
            <a:r>
              <a:rPr dirty="0" sz="1000" spc="-5">
                <a:latin typeface="MS Gothic"/>
                <a:cs typeface="MS Gothic"/>
              </a:rPr>
              <a:t>思わ</a:t>
            </a:r>
            <a:r>
              <a:rPr dirty="0" sz="1000" spc="5">
                <a:latin typeface="MS Gothic"/>
                <a:cs typeface="MS Gothic"/>
              </a:rPr>
              <a:t>れ</a:t>
            </a:r>
            <a:r>
              <a:rPr dirty="0" sz="1000" spc="-5">
                <a:latin typeface="MS Gothic"/>
                <a:cs typeface="MS Gothic"/>
              </a:rPr>
              <a:t>る方</a:t>
            </a:r>
            <a:r>
              <a:rPr dirty="0" sz="1000" spc="5">
                <a:latin typeface="MS Gothic"/>
                <a:cs typeface="MS Gothic"/>
              </a:rPr>
              <a:t>は</a:t>
            </a:r>
            <a:r>
              <a:rPr dirty="0" sz="1000" spc="-5">
                <a:latin typeface="MS Gothic"/>
                <a:cs typeface="MS Gothic"/>
              </a:rPr>
              <a:t>別</a:t>
            </a:r>
            <a:r>
              <a:rPr dirty="0" sz="1000" spc="5">
                <a:latin typeface="MS Gothic"/>
                <a:cs typeface="MS Gothic"/>
              </a:rPr>
              <a:t>途</a:t>
            </a:r>
            <a:r>
              <a:rPr dirty="0" sz="1000" spc="-5">
                <a:latin typeface="MS Gothic"/>
                <a:cs typeface="MS Gothic"/>
              </a:rPr>
              <a:t>個人で</a:t>
            </a:r>
            <a:r>
              <a:rPr dirty="0" sz="1000" spc="5">
                <a:latin typeface="MS Gothic"/>
                <a:cs typeface="MS Gothic"/>
              </a:rPr>
              <a:t>ス</a:t>
            </a:r>
            <a:r>
              <a:rPr dirty="0" sz="1000" spc="-5">
                <a:latin typeface="MS Gothic"/>
                <a:cs typeface="MS Gothic"/>
              </a:rPr>
              <a:t>ポー</a:t>
            </a:r>
            <a:r>
              <a:rPr dirty="0" sz="1000" spc="5">
                <a:latin typeface="MS Gothic"/>
                <a:cs typeface="MS Gothic"/>
              </a:rPr>
              <a:t>ツ</a:t>
            </a:r>
            <a:r>
              <a:rPr dirty="0" sz="1000" spc="-5">
                <a:latin typeface="MS Gothic"/>
                <a:cs typeface="MS Gothic"/>
              </a:rPr>
              <a:t>保険</a:t>
            </a:r>
            <a:r>
              <a:rPr dirty="0" sz="1000" spc="5">
                <a:latin typeface="MS Gothic"/>
                <a:cs typeface="MS Gothic"/>
              </a:rPr>
              <a:t>等</a:t>
            </a:r>
            <a:r>
              <a:rPr dirty="0" sz="1000" spc="-5">
                <a:latin typeface="MS Gothic"/>
                <a:cs typeface="MS Gothic"/>
              </a:rPr>
              <a:t>に</a:t>
            </a:r>
            <a:r>
              <a:rPr dirty="0" sz="1000" spc="5">
                <a:latin typeface="MS Gothic"/>
                <a:cs typeface="MS Gothic"/>
              </a:rPr>
              <a:t>ご</a:t>
            </a:r>
            <a:r>
              <a:rPr dirty="0" sz="1000" spc="-5">
                <a:latin typeface="MS Gothic"/>
                <a:cs typeface="MS Gothic"/>
              </a:rPr>
              <a:t>加入く</a:t>
            </a:r>
            <a:r>
              <a:rPr dirty="0" sz="1000" spc="5">
                <a:latin typeface="MS Gothic"/>
                <a:cs typeface="MS Gothic"/>
              </a:rPr>
              <a:t>だ</a:t>
            </a:r>
            <a:r>
              <a:rPr dirty="0" sz="1000" spc="-5">
                <a:latin typeface="MS Gothic"/>
                <a:cs typeface="MS Gothic"/>
              </a:rPr>
              <a:t>さい。</a:t>
            </a:r>
            <a:endParaRPr sz="1000">
              <a:latin typeface="MS Gothic"/>
              <a:cs typeface="MS Gothic"/>
            </a:endParaRPr>
          </a:p>
          <a:p>
            <a:pPr marL="139065" marR="767080" indent="-127000">
              <a:lnSpc>
                <a:spcPts val="1500"/>
              </a:lnSpc>
              <a:spcBef>
                <a:spcPts val="10"/>
              </a:spcBef>
            </a:pPr>
            <a:r>
              <a:rPr dirty="0" sz="1000" spc="-5">
                <a:latin typeface="MS Gothic"/>
                <a:cs typeface="MS Gothic"/>
              </a:rPr>
              <a:t>・本教</a:t>
            </a:r>
            <a:r>
              <a:rPr dirty="0" sz="1000" spc="5">
                <a:latin typeface="MS Gothic"/>
                <a:cs typeface="MS Gothic"/>
              </a:rPr>
              <a:t>室</a:t>
            </a:r>
            <a:r>
              <a:rPr dirty="0" sz="1000" spc="-5">
                <a:latin typeface="MS Gothic"/>
                <a:cs typeface="MS Gothic"/>
              </a:rPr>
              <a:t>で撮</a:t>
            </a:r>
            <a:r>
              <a:rPr dirty="0" sz="1000" spc="5">
                <a:latin typeface="MS Gothic"/>
                <a:cs typeface="MS Gothic"/>
              </a:rPr>
              <a:t>影</a:t>
            </a:r>
            <a:r>
              <a:rPr dirty="0" sz="1000" spc="-5">
                <a:latin typeface="MS Gothic"/>
                <a:cs typeface="MS Gothic"/>
              </a:rPr>
              <a:t>した</a:t>
            </a:r>
            <a:r>
              <a:rPr dirty="0" sz="1000" spc="5">
                <a:latin typeface="MS Gothic"/>
                <a:cs typeface="MS Gothic"/>
              </a:rPr>
              <a:t>写</a:t>
            </a:r>
            <a:r>
              <a:rPr dirty="0" sz="1000" spc="-5">
                <a:latin typeface="MS Gothic"/>
                <a:cs typeface="MS Gothic"/>
              </a:rPr>
              <a:t>真</a:t>
            </a:r>
            <a:r>
              <a:rPr dirty="0" sz="1000" spc="5">
                <a:latin typeface="MS Gothic"/>
                <a:cs typeface="MS Gothic"/>
              </a:rPr>
              <a:t>は</a:t>
            </a:r>
            <a:r>
              <a:rPr dirty="0" sz="1000" spc="-5">
                <a:latin typeface="MS Gothic"/>
                <a:cs typeface="MS Gothic"/>
              </a:rPr>
              <a:t>、大宮</a:t>
            </a:r>
            <a:r>
              <a:rPr dirty="0" sz="1000" spc="5">
                <a:latin typeface="MS Gothic"/>
                <a:cs typeface="MS Gothic"/>
              </a:rPr>
              <a:t>ア</a:t>
            </a:r>
            <a:r>
              <a:rPr dirty="0" sz="1000" spc="-5">
                <a:latin typeface="MS Gothic"/>
                <a:cs typeface="MS Gothic"/>
              </a:rPr>
              <a:t>ルデ</a:t>
            </a:r>
            <a:r>
              <a:rPr dirty="0" sz="1000" spc="5">
                <a:latin typeface="MS Gothic"/>
                <a:cs typeface="MS Gothic"/>
              </a:rPr>
              <a:t>ィ</a:t>
            </a:r>
            <a:r>
              <a:rPr dirty="0" sz="1000" spc="-5">
                <a:latin typeface="MS Gothic"/>
                <a:cs typeface="MS Gothic"/>
              </a:rPr>
              <a:t>ージ</a:t>
            </a:r>
            <a:r>
              <a:rPr dirty="0" sz="1000" spc="5">
                <a:latin typeface="MS Gothic"/>
                <a:cs typeface="MS Gothic"/>
              </a:rPr>
              <a:t>ャ</a:t>
            </a:r>
            <a:r>
              <a:rPr dirty="0" sz="1000" spc="-5">
                <a:latin typeface="MS Gothic"/>
                <a:cs typeface="MS Gothic"/>
              </a:rPr>
              <a:t>や</a:t>
            </a:r>
            <a:r>
              <a:rPr dirty="0" sz="1000" spc="5">
                <a:latin typeface="MS Gothic"/>
                <a:cs typeface="MS Gothic"/>
              </a:rPr>
              <a:t>埼</a:t>
            </a:r>
            <a:r>
              <a:rPr dirty="0" sz="1000" spc="-5">
                <a:latin typeface="MS Gothic"/>
                <a:cs typeface="MS Gothic"/>
              </a:rPr>
              <a:t>玉県県</a:t>
            </a:r>
            <a:r>
              <a:rPr dirty="0" sz="1000" spc="5">
                <a:latin typeface="MS Gothic"/>
                <a:cs typeface="MS Gothic"/>
              </a:rPr>
              <a:t>営</a:t>
            </a:r>
            <a:r>
              <a:rPr dirty="0" sz="1000" spc="-5">
                <a:latin typeface="MS Gothic"/>
                <a:cs typeface="MS Gothic"/>
              </a:rPr>
              <a:t>競技</a:t>
            </a:r>
            <a:r>
              <a:rPr dirty="0" sz="1000" spc="5">
                <a:latin typeface="MS Gothic"/>
                <a:cs typeface="MS Gothic"/>
              </a:rPr>
              <a:t>事</a:t>
            </a:r>
            <a:r>
              <a:rPr dirty="0" sz="1000" spc="-5">
                <a:latin typeface="MS Gothic"/>
                <a:cs typeface="MS Gothic"/>
              </a:rPr>
              <a:t>務所の 広報</a:t>
            </a:r>
            <a:r>
              <a:rPr dirty="0" sz="1000" spc="5">
                <a:latin typeface="MS Gothic"/>
                <a:cs typeface="MS Gothic"/>
              </a:rPr>
              <a:t>・</a:t>
            </a:r>
            <a:r>
              <a:rPr dirty="0" sz="1000" spc="-5">
                <a:latin typeface="MS Gothic"/>
                <a:cs typeface="MS Gothic"/>
              </a:rPr>
              <a:t>宣伝</a:t>
            </a:r>
            <a:r>
              <a:rPr dirty="0" sz="1000" spc="5">
                <a:latin typeface="MS Gothic"/>
                <a:cs typeface="MS Gothic"/>
              </a:rPr>
              <a:t>に</a:t>
            </a:r>
            <a:r>
              <a:rPr dirty="0" sz="1000" spc="-5">
                <a:latin typeface="MS Gothic"/>
                <a:cs typeface="MS Gothic"/>
              </a:rPr>
              <a:t>使用</a:t>
            </a:r>
            <a:r>
              <a:rPr dirty="0" sz="1000" spc="5">
                <a:latin typeface="MS Gothic"/>
                <a:cs typeface="MS Gothic"/>
              </a:rPr>
              <a:t>す</a:t>
            </a:r>
            <a:r>
              <a:rPr dirty="0" sz="1000" spc="-5">
                <a:latin typeface="MS Gothic"/>
                <a:cs typeface="MS Gothic"/>
              </a:rPr>
              <a:t>る</a:t>
            </a:r>
            <a:r>
              <a:rPr dirty="0" sz="1000" spc="5">
                <a:latin typeface="MS Gothic"/>
                <a:cs typeface="MS Gothic"/>
              </a:rPr>
              <a:t>場</a:t>
            </a:r>
            <a:r>
              <a:rPr dirty="0" sz="1000" spc="-5">
                <a:latin typeface="MS Gothic"/>
                <a:cs typeface="MS Gothic"/>
              </a:rPr>
              <a:t>合があ</a:t>
            </a:r>
            <a:r>
              <a:rPr dirty="0" sz="1000" spc="5">
                <a:latin typeface="MS Gothic"/>
                <a:cs typeface="MS Gothic"/>
              </a:rPr>
              <a:t>り</a:t>
            </a:r>
            <a:r>
              <a:rPr dirty="0" sz="1000" spc="-5">
                <a:latin typeface="MS Gothic"/>
                <a:cs typeface="MS Gothic"/>
              </a:rPr>
              <a:t>ます</a:t>
            </a:r>
            <a:r>
              <a:rPr dirty="0" sz="1000" spc="5">
                <a:latin typeface="MS Gothic"/>
                <a:cs typeface="MS Gothic"/>
              </a:rPr>
              <a:t>の</a:t>
            </a:r>
            <a:r>
              <a:rPr dirty="0" sz="1000" spc="-5">
                <a:latin typeface="MS Gothic"/>
                <a:cs typeface="MS Gothic"/>
              </a:rPr>
              <a:t>で、</a:t>
            </a:r>
            <a:r>
              <a:rPr dirty="0" sz="1000" spc="5">
                <a:latin typeface="MS Gothic"/>
                <a:cs typeface="MS Gothic"/>
              </a:rPr>
              <a:t>ご</a:t>
            </a:r>
            <a:r>
              <a:rPr dirty="0" sz="1000" spc="-5">
                <a:latin typeface="MS Gothic"/>
                <a:cs typeface="MS Gothic"/>
              </a:rPr>
              <a:t>了</a:t>
            </a:r>
            <a:r>
              <a:rPr dirty="0" sz="1000" spc="5">
                <a:latin typeface="MS Gothic"/>
                <a:cs typeface="MS Gothic"/>
              </a:rPr>
              <a:t>承</a:t>
            </a:r>
            <a:r>
              <a:rPr dirty="0" sz="1000" spc="-5">
                <a:latin typeface="MS Gothic"/>
                <a:cs typeface="MS Gothic"/>
              </a:rPr>
              <a:t>の上ご</a:t>
            </a:r>
            <a:r>
              <a:rPr dirty="0" sz="1000" spc="5">
                <a:latin typeface="MS Gothic"/>
                <a:cs typeface="MS Gothic"/>
              </a:rPr>
              <a:t>参</a:t>
            </a:r>
            <a:r>
              <a:rPr dirty="0" sz="1000" spc="-5">
                <a:latin typeface="MS Gothic"/>
                <a:cs typeface="MS Gothic"/>
              </a:rPr>
              <a:t>加く</a:t>
            </a:r>
            <a:r>
              <a:rPr dirty="0" sz="1000" spc="5">
                <a:latin typeface="MS Gothic"/>
                <a:cs typeface="MS Gothic"/>
              </a:rPr>
              <a:t>だ</a:t>
            </a:r>
            <a:r>
              <a:rPr dirty="0" sz="1000" spc="-5">
                <a:latin typeface="MS Gothic"/>
                <a:cs typeface="MS Gothic"/>
              </a:rPr>
              <a:t>さい。</a:t>
            </a:r>
            <a:endParaRPr sz="1000">
              <a:latin typeface="MS Gothic"/>
              <a:cs typeface="MS Gothic"/>
            </a:endParaRPr>
          </a:p>
          <a:p>
            <a:pPr marL="139065" marR="385445" indent="-127000">
              <a:lnSpc>
                <a:spcPts val="1500"/>
              </a:lnSpc>
              <a:spcBef>
                <a:spcPts val="10"/>
              </a:spcBef>
            </a:pPr>
            <a:r>
              <a:rPr dirty="0" sz="1000" spc="-5">
                <a:latin typeface="MS Gothic"/>
                <a:cs typeface="MS Gothic"/>
              </a:rPr>
              <a:t>・スケ</a:t>
            </a:r>
            <a:r>
              <a:rPr dirty="0" sz="1000" spc="5">
                <a:latin typeface="MS Gothic"/>
                <a:cs typeface="MS Gothic"/>
              </a:rPr>
              <a:t>ジ</a:t>
            </a:r>
            <a:r>
              <a:rPr dirty="0" sz="1000" spc="-5">
                <a:latin typeface="MS Gothic"/>
                <a:cs typeface="MS Gothic"/>
              </a:rPr>
              <a:t>ュー</a:t>
            </a:r>
            <a:r>
              <a:rPr dirty="0" sz="1000" spc="5">
                <a:latin typeface="MS Gothic"/>
                <a:cs typeface="MS Gothic"/>
              </a:rPr>
              <a:t>ル</a:t>
            </a:r>
            <a:r>
              <a:rPr dirty="0" sz="1000" spc="-5">
                <a:latin typeface="MS Gothic"/>
                <a:cs typeface="MS Gothic"/>
              </a:rPr>
              <a:t>の進</a:t>
            </a:r>
            <a:r>
              <a:rPr dirty="0" sz="1000" spc="5">
                <a:latin typeface="MS Gothic"/>
                <a:cs typeface="MS Gothic"/>
              </a:rPr>
              <a:t>行</a:t>
            </a:r>
            <a:r>
              <a:rPr dirty="0" sz="1000" spc="-5">
                <a:latin typeface="MS Gothic"/>
                <a:cs typeface="MS Gothic"/>
              </a:rPr>
              <a:t>上</a:t>
            </a:r>
            <a:r>
              <a:rPr dirty="0" sz="1000" spc="5">
                <a:latin typeface="MS Gothic"/>
                <a:cs typeface="MS Gothic"/>
              </a:rPr>
              <a:t>、</a:t>
            </a:r>
            <a:r>
              <a:rPr dirty="0" sz="1000" spc="-5">
                <a:latin typeface="MS Gothic"/>
                <a:cs typeface="MS Gothic"/>
              </a:rPr>
              <a:t>講師の</a:t>
            </a:r>
            <a:r>
              <a:rPr dirty="0" sz="1000" spc="5">
                <a:latin typeface="MS Gothic"/>
                <a:cs typeface="MS Gothic"/>
              </a:rPr>
              <a:t>サ</a:t>
            </a:r>
            <a:r>
              <a:rPr dirty="0" sz="1000" spc="-5">
                <a:latin typeface="MS Gothic"/>
                <a:cs typeface="MS Gothic"/>
              </a:rPr>
              <a:t>イン</a:t>
            </a:r>
            <a:r>
              <a:rPr dirty="0" sz="1000" spc="5">
                <a:latin typeface="MS Gothic"/>
                <a:cs typeface="MS Gothic"/>
              </a:rPr>
              <a:t>や</a:t>
            </a:r>
            <a:r>
              <a:rPr dirty="0" sz="1000" spc="-5">
                <a:latin typeface="MS Gothic"/>
                <a:cs typeface="MS Gothic"/>
              </a:rPr>
              <a:t>２シ</a:t>
            </a:r>
            <a:r>
              <a:rPr dirty="0" sz="1000" spc="5">
                <a:latin typeface="MS Gothic"/>
                <a:cs typeface="MS Gothic"/>
              </a:rPr>
              <a:t>ョ</a:t>
            </a:r>
            <a:r>
              <a:rPr dirty="0" sz="1000" spc="-5">
                <a:latin typeface="MS Gothic"/>
                <a:cs typeface="MS Gothic"/>
              </a:rPr>
              <a:t>ッ</a:t>
            </a:r>
            <a:r>
              <a:rPr dirty="0" sz="1000" spc="5">
                <a:latin typeface="MS Gothic"/>
                <a:cs typeface="MS Gothic"/>
              </a:rPr>
              <a:t>ト</a:t>
            </a:r>
            <a:r>
              <a:rPr dirty="0" sz="1000" spc="-5">
                <a:latin typeface="MS Gothic"/>
                <a:cs typeface="MS Gothic"/>
              </a:rPr>
              <a:t>写真撮</a:t>
            </a:r>
            <a:r>
              <a:rPr dirty="0" sz="1000" spc="5">
                <a:latin typeface="MS Gothic"/>
                <a:cs typeface="MS Gothic"/>
              </a:rPr>
              <a:t>影</a:t>
            </a:r>
            <a:r>
              <a:rPr dirty="0" sz="1000" spc="-5">
                <a:latin typeface="MS Gothic"/>
                <a:cs typeface="MS Gothic"/>
              </a:rPr>
              <a:t>など</a:t>
            </a:r>
            <a:r>
              <a:rPr dirty="0" sz="1000" spc="5">
                <a:latin typeface="MS Gothic"/>
                <a:cs typeface="MS Gothic"/>
              </a:rPr>
              <a:t>を</a:t>
            </a:r>
            <a:r>
              <a:rPr dirty="0" sz="1000" spc="-5">
                <a:latin typeface="MS Gothic"/>
                <a:cs typeface="MS Gothic"/>
              </a:rPr>
              <a:t>求め</a:t>
            </a:r>
            <a:r>
              <a:rPr dirty="0" sz="1000" spc="5">
                <a:latin typeface="MS Gothic"/>
                <a:cs typeface="MS Gothic"/>
              </a:rPr>
              <a:t>る</a:t>
            </a:r>
            <a:r>
              <a:rPr dirty="0" sz="1000" spc="-5">
                <a:latin typeface="MS Gothic"/>
                <a:cs typeface="MS Gothic"/>
              </a:rPr>
              <a:t>行</a:t>
            </a:r>
            <a:r>
              <a:rPr dirty="0" sz="1000" spc="5">
                <a:latin typeface="MS Gothic"/>
                <a:cs typeface="MS Gothic"/>
              </a:rPr>
              <a:t>為</a:t>
            </a:r>
            <a:r>
              <a:rPr dirty="0" sz="1000" spc="-5">
                <a:latin typeface="MS Gothic"/>
                <a:cs typeface="MS Gothic"/>
              </a:rPr>
              <a:t>は </a:t>
            </a:r>
            <a:r>
              <a:rPr dirty="0" sz="1000" spc="-5">
                <a:latin typeface="MS Gothic"/>
                <a:cs typeface="MS Gothic"/>
              </a:rPr>
              <a:t>ご遠</a:t>
            </a:r>
            <a:r>
              <a:rPr dirty="0" sz="1000" spc="5">
                <a:latin typeface="MS Gothic"/>
                <a:cs typeface="MS Gothic"/>
              </a:rPr>
              <a:t>慮</a:t>
            </a:r>
            <a:r>
              <a:rPr dirty="0" sz="1000" spc="-5">
                <a:latin typeface="MS Gothic"/>
                <a:cs typeface="MS Gothic"/>
              </a:rPr>
              <a:t>くだ</a:t>
            </a:r>
            <a:r>
              <a:rPr dirty="0" sz="1000" spc="5">
                <a:latin typeface="MS Gothic"/>
                <a:cs typeface="MS Gothic"/>
              </a:rPr>
              <a:t>さ</a:t>
            </a:r>
            <a:r>
              <a:rPr dirty="0" sz="1000" spc="-5">
                <a:latin typeface="MS Gothic"/>
                <a:cs typeface="MS Gothic"/>
              </a:rPr>
              <a:t>い。</a:t>
            </a:r>
            <a:endParaRPr sz="1000">
              <a:latin typeface="MS Gothic"/>
              <a:cs typeface="MS Gothic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dirty="0" sz="1000" spc="-5">
                <a:latin typeface="MS Gothic"/>
                <a:cs typeface="MS Gothic"/>
              </a:rPr>
              <a:t>・当日</a:t>
            </a:r>
            <a:r>
              <a:rPr dirty="0" sz="1000" spc="5">
                <a:latin typeface="MS Gothic"/>
                <a:cs typeface="MS Gothic"/>
              </a:rPr>
              <a:t>の</a:t>
            </a:r>
            <a:r>
              <a:rPr dirty="0" sz="1000" spc="-5">
                <a:latin typeface="MS Gothic"/>
                <a:cs typeface="MS Gothic"/>
              </a:rPr>
              <a:t>天候</a:t>
            </a:r>
            <a:r>
              <a:rPr dirty="0" sz="1000" spc="5">
                <a:latin typeface="MS Gothic"/>
                <a:cs typeface="MS Gothic"/>
              </a:rPr>
              <a:t>に</a:t>
            </a:r>
            <a:r>
              <a:rPr dirty="0" sz="1000" spc="-5">
                <a:latin typeface="MS Gothic"/>
                <a:cs typeface="MS Gothic"/>
              </a:rPr>
              <a:t>より</a:t>
            </a:r>
            <a:r>
              <a:rPr dirty="0" sz="1000" spc="5">
                <a:latin typeface="MS Gothic"/>
                <a:cs typeface="MS Gothic"/>
              </a:rPr>
              <a:t>中</a:t>
            </a:r>
            <a:r>
              <a:rPr dirty="0" sz="1000" spc="-5">
                <a:latin typeface="MS Gothic"/>
                <a:cs typeface="MS Gothic"/>
              </a:rPr>
              <a:t>止</a:t>
            </a:r>
            <a:r>
              <a:rPr dirty="0" sz="1000" spc="5">
                <a:latin typeface="MS Gothic"/>
                <a:cs typeface="MS Gothic"/>
              </a:rPr>
              <a:t>と</a:t>
            </a:r>
            <a:r>
              <a:rPr dirty="0" sz="1000" spc="-5">
                <a:latin typeface="MS Gothic"/>
                <a:cs typeface="MS Gothic"/>
              </a:rPr>
              <a:t>なる可</a:t>
            </a:r>
            <a:r>
              <a:rPr dirty="0" sz="1000" spc="5">
                <a:latin typeface="MS Gothic"/>
                <a:cs typeface="MS Gothic"/>
              </a:rPr>
              <a:t>能</a:t>
            </a:r>
            <a:r>
              <a:rPr dirty="0" sz="1000" spc="-5">
                <a:latin typeface="MS Gothic"/>
                <a:cs typeface="MS Gothic"/>
              </a:rPr>
              <a:t>性が</a:t>
            </a:r>
            <a:r>
              <a:rPr dirty="0" sz="1000" spc="5">
                <a:latin typeface="MS Gothic"/>
                <a:cs typeface="MS Gothic"/>
              </a:rPr>
              <a:t>あ</a:t>
            </a:r>
            <a:r>
              <a:rPr dirty="0" sz="1000" spc="-5">
                <a:latin typeface="MS Gothic"/>
                <a:cs typeface="MS Gothic"/>
              </a:rPr>
              <a:t>ります</a:t>
            </a:r>
            <a:endParaRPr sz="1000">
              <a:latin typeface="MS Gothic"/>
              <a:cs typeface="MS Gothic"/>
            </a:endParaRPr>
          </a:p>
          <a:p>
            <a:pPr marL="139065" marR="193675" indent="-127000">
              <a:lnSpc>
                <a:spcPct val="125000"/>
              </a:lnSpc>
            </a:pPr>
            <a:r>
              <a:rPr dirty="0" sz="1000" spc="-5">
                <a:latin typeface="MS Gothic"/>
                <a:cs typeface="MS Gothic"/>
              </a:rPr>
              <a:t>・お車</a:t>
            </a:r>
            <a:r>
              <a:rPr dirty="0" sz="1000" spc="5">
                <a:latin typeface="MS Gothic"/>
                <a:cs typeface="MS Gothic"/>
              </a:rPr>
              <a:t>で</a:t>
            </a:r>
            <a:r>
              <a:rPr dirty="0" sz="1000" spc="-5">
                <a:latin typeface="MS Gothic"/>
                <a:cs typeface="MS Gothic"/>
              </a:rPr>
              <a:t>お越</a:t>
            </a:r>
            <a:r>
              <a:rPr dirty="0" sz="1000" spc="5">
                <a:latin typeface="MS Gothic"/>
                <a:cs typeface="MS Gothic"/>
              </a:rPr>
              <a:t>し</a:t>
            </a:r>
            <a:r>
              <a:rPr dirty="0" sz="1000" spc="-5">
                <a:latin typeface="MS Gothic"/>
                <a:cs typeface="MS Gothic"/>
              </a:rPr>
              <a:t>の際</a:t>
            </a:r>
            <a:r>
              <a:rPr dirty="0" sz="1000" spc="5">
                <a:latin typeface="MS Gothic"/>
                <a:cs typeface="MS Gothic"/>
              </a:rPr>
              <a:t>は</a:t>
            </a:r>
            <a:r>
              <a:rPr dirty="0" sz="1000" spc="-5">
                <a:latin typeface="MS Gothic"/>
                <a:cs typeface="MS Gothic"/>
              </a:rPr>
              <a:t>、</a:t>
            </a:r>
            <a:r>
              <a:rPr dirty="0" sz="1000" spc="5">
                <a:latin typeface="MS Gothic"/>
                <a:cs typeface="MS Gothic"/>
              </a:rPr>
              <a:t>大</a:t>
            </a:r>
            <a:r>
              <a:rPr dirty="0" sz="1000" spc="-5">
                <a:latin typeface="MS Gothic"/>
                <a:cs typeface="MS Gothic"/>
              </a:rPr>
              <a:t>宮公園</a:t>
            </a:r>
            <a:r>
              <a:rPr dirty="0" sz="1000" spc="5">
                <a:latin typeface="MS Gothic"/>
                <a:cs typeface="MS Gothic"/>
              </a:rPr>
              <a:t>駐</a:t>
            </a:r>
            <a:r>
              <a:rPr dirty="0" sz="1000" spc="-5">
                <a:latin typeface="MS Gothic"/>
                <a:cs typeface="MS Gothic"/>
              </a:rPr>
              <a:t>車場</a:t>
            </a:r>
            <a:r>
              <a:rPr dirty="0" sz="1000" spc="5">
                <a:latin typeface="MS Gothic"/>
                <a:cs typeface="MS Gothic"/>
              </a:rPr>
              <a:t>（</a:t>
            </a:r>
            <a:r>
              <a:rPr dirty="0" sz="1000" spc="-5">
                <a:latin typeface="MS Gothic"/>
                <a:cs typeface="MS Gothic"/>
              </a:rPr>
              <a:t>有</a:t>
            </a:r>
            <a:r>
              <a:rPr dirty="0" sz="1000" spc="5">
                <a:latin typeface="MS Gothic"/>
                <a:cs typeface="MS Gothic"/>
              </a:rPr>
              <a:t>料</a:t>
            </a:r>
            <a:r>
              <a:rPr dirty="0" sz="1000" spc="-500">
                <a:latin typeface="MS Gothic"/>
                <a:cs typeface="MS Gothic"/>
              </a:rPr>
              <a:t>）</a:t>
            </a:r>
            <a:r>
              <a:rPr dirty="0" sz="1000" spc="-5">
                <a:latin typeface="MS Gothic"/>
                <a:cs typeface="MS Gothic"/>
              </a:rPr>
              <a:t>、</a:t>
            </a:r>
            <a:r>
              <a:rPr dirty="0" sz="1000" spc="5">
                <a:latin typeface="MS Gothic"/>
                <a:cs typeface="MS Gothic"/>
              </a:rPr>
              <a:t>大</a:t>
            </a:r>
            <a:r>
              <a:rPr dirty="0" sz="1000" spc="-5">
                <a:latin typeface="MS Gothic"/>
                <a:cs typeface="MS Gothic"/>
              </a:rPr>
              <a:t>宮第二</a:t>
            </a:r>
            <a:r>
              <a:rPr dirty="0" sz="1000" spc="5">
                <a:latin typeface="MS Gothic"/>
                <a:cs typeface="MS Gothic"/>
              </a:rPr>
              <a:t>公</a:t>
            </a:r>
            <a:r>
              <a:rPr dirty="0" sz="1000" spc="-5">
                <a:latin typeface="MS Gothic"/>
                <a:cs typeface="MS Gothic"/>
              </a:rPr>
              <a:t>園駐</a:t>
            </a:r>
            <a:r>
              <a:rPr dirty="0" sz="1000" spc="5">
                <a:latin typeface="MS Gothic"/>
                <a:cs typeface="MS Gothic"/>
              </a:rPr>
              <a:t>車</a:t>
            </a:r>
            <a:r>
              <a:rPr dirty="0" sz="1000" spc="-5">
                <a:latin typeface="MS Gothic"/>
                <a:cs typeface="MS Gothic"/>
              </a:rPr>
              <a:t>場</a:t>
            </a:r>
            <a:r>
              <a:rPr dirty="0" sz="1000">
                <a:latin typeface="MS Gothic"/>
                <a:cs typeface="MS Gothic"/>
              </a:rPr>
              <a:t>(</a:t>
            </a:r>
            <a:r>
              <a:rPr dirty="0" sz="1000" spc="-5">
                <a:latin typeface="MS Gothic"/>
                <a:cs typeface="MS Gothic"/>
              </a:rPr>
              <a:t>無料</a:t>
            </a:r>
            <a:r>
              <a:rPr dirty="0" sz="1000">
                <a:latin typeface="MS Gothic"/>
                <a:cs typeface="MS Gothic"/>
              </a:rPr>
              <a:t>)</a:t>
            </a:r>
            <a:r>
              <a:rPr dirty="0" sz="1000" spc="5">
                <a:latin typeface="MS Gothic"/>
                <a:cs typeface="MS Gothic"/>
              </a:rPr>
              <a:t>ま</a:t>
            </a:r>
            <a:r>
              <a:rPr dirty="0" sz="1000" spc="-5">
                <a:latin typeface="MS Gothic"/>
                <a:cs typeface="MS Gothic"/>
              </a:rPr>
              <a:t>たは、 </a:t>
            </a:r>
            <a:r>
              <a:rPr dirty="0" sz="1000" spc="-5">
                <a:latin typeface="MS Gothic"/>
                <a:cs typeface="MS Gothic"/>
              </a:rPr>
              <a:t>西門</a:t>
            </a:r>
            <a:r>
              <a:rPr dirty="0" sz="1000" spc="5">
                <a:latin typeface="MS Gothic"/>
                <a:cs typeface="MS Gothic"/>
              </a:rPr>
              <a:t>付</a:t>
            </a:r>
            <a:r>
              <a:rPr dirty="0" sz="1000" spc="-5">
                <a:latin typeface="MS Gothic"/>
                <a:cs typeface="MS Gothic"/>
              </a:rPr>
              <a:t>近の</a:t>
            </a:r>
            <a:r>
              <a:rPr dirty="0" sz="1000" spc="5">
                <a:latin typeface="MS Gothic"/>
                <a:cs typeface="MS Gothic"/>
              </a:rPr>
              <a:t>民</a:t>
            </a:r>
            <a:r>
              <a:rPr dirty="0" sz="1000" spc="-5">
                <a:latin typeface="MS Gothic"/>
                <a:cs typeface="MS Gothic"/>
              </a:rPr>
              <a:t>間駐</a:t>
            </a:r>
            <a:r>
              <a:rPr dirty="0" sz="1000" spc="5">
                <a:latin typeface="MS Gothic"/>
                <a:cs typeface="MS Gothic"/>
              </a:rPr>
              <a:t>車</a:t>
            </a:r>
            <a:r>
              <a:rPr dirty="0" sz="1000" spc="-5">
                <a:latin typeface="MS Gothic"/>
                <a:cs typeface="MS Gothic"/>
              </a:rPr>
              <a:t>場</a:t>
            </a:r>
            <a:r>
              <a:rPr dirty="0" sz="1000" spc="5">
                <a:latin typeface="MS Gothic"/>
                <a:cs typeface="MS Gothic"/>
              </a:rPr>
              <a:t>（</a:t>
            </a:r>
            <a:r>
              <a:rPr dirty="0" sz="1000" spc="-5">
                <a:latin typeface="MS Gothic"/>
                <a:cs typeface="MS Gothic"/>
              </a:rPr>
              <a:t>有料）</a:t>
            </a:r>
            <a:r>
              <a:rPr dirty="0" sz="1000" spc="5">
                <a:latin typeface="MS Gothic"/>
                <a:cs typeface="MS Gothic"/>
              </a:rPr>
              <a:t>を</a:t>
            </a:r>
            <a:r>
              <a:rPr dirty="0" sz="1000" spc="-5">
                <a:latin typeface="MS Gothic"/>
                <a:cs typeface="MS Gothic"/>
              </a:rPr>
              <a:t>ご利</a:t>
            </a:r>
            <a:r>
              <a:rPr dirty="0" sz="1000" spc="5">
                <a:latin typeface="MS Gothic"/>
                <a:cs typeface="MS Gothic"/>
              </a:rPr>
              <a:t>用</a:t>
            </a:r>
            <a:r>
              <a:rPr dirty="0" sz="1000" spc="-5">
                <a:latin typeface="MS Gothic"/>
                <a:cs typeface="MS Gothic"/>
              </a:rPr>
              <a:t>くだ</a:t>
            </a:r>
            <a:r>
              <a:rPr dirty="0" sz="1000" spc="5">
                <a:latin typeface="MS Gothic"/>
                <a:cs typeface="MS Gothic"/>
              </a:rPr>
              <a:t>さ</a:t>
            </a:r>
            <a:r>
              <a:rPr dirty="0" sz="1000" spc="-5">
                <a:latin typeface="MS Gothic"/>
                <a:cs typeface="MS Gothic"/>
              </a:rPr>
              <a:t>い。</a:t>
            </a:r>
            <a:endParaRPr sz="1000">
              <a:latin typeface="MS Gothic"/>
              <a:cs typeface="MS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11376" y="8294369"/>
            <a:ext cx="5104765" cy="11804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MS Gothic"/>
                <a:cs typeface="MS Gothic"/>
              </a:rPr>
              <a:t>・自転</a:t>
            </a:r>
            <a:r>
              <a:rPr dirty="0" sz="1000" spc="5">
                <a:latin typeface="MS Gothic"/>
                <a:cs typeface="MS Gothic"/>
              </a:rPr>
              <a:t>車</a:t>
            </a:r>
            <a:r>
              <a:rPr dirty="0" sz="1000" spc="-5">
                <a:latin typeface="MS Gothic"/>
                <a:cs typeface="MS Gothic"/>
              </a:rPr>
              <a:t>でお</a:t>
            </a:r>
            <a:r>
              <a:rPr dirty="0" sz="1000" spc="5">
                <a:latin typeface="MS Gothic"/>
                <a:cs typeface="MS Gothic"/>
              </a:rPr>
              <a:t>越</a:t>
            </a:r>
            <a:r>
              <a:rPr dirty="0" sz="1000" spc="-5">
                <a:latin typeface="MS Gothic"/>
                <a:cs typeface="MS Gothic"/>
              </a:rPr>
              <a:t>しの</a:t>
            </a:r>
            <a:r>
              <a:rPr dirty="0" sz="1000" spc="5">
                <a:latin typeface="MS Gothic"/>
                <a:cs typeface="MS Gothic"/>
              </a:rPr>
              <a:t>際</a:t>
            </a:r>
            <a:r>
              <a:rPr dirty="0" sz="1000" spc="-5">
                <a:latin typeface="MS Gothic"/>
                <a:cs typeface="MS Gothic"/>
              </a:rPr>
              <a:t>は</a:t>
            </a:r>
            <a:r>
              <a:rPr dirty="0" sz="1000" spc="5">
                <a:latin typeface="MS Gothic"/>
                <a:cs typeface="MS Gothic"/>
              </a:rPr>
              <a:t>、</a:t>
            </a:r>
            <a:r>
              <a:rPr dirty="0" sz="1000" spc="-5">
                <a:latin typeface="MS Gothic"/>
                <a:cs typeface="MS Gothic"/>
              </a:rPr>
              <a:t>東門付</a:t>
            </a:r>
            <a:r>
              <a:rPr dirty="0" sz="1000" spc="5">
                <a:latin typeface="MS Gothic"/>
                <a:cs typeface="MS Gothic"/>
              </a:rPr>
              <a:t>近</a:t>
            </a:r>
            <a:r>
              <a:rPr dirty="0" sz="1000" spc="-5">
                <a:latin typeface="MS Gothic"/>
                <a:cs typeface="MS Gothic"/>
              </a:rPr>
              <a:t>の「</a:t>
            </a:r>
            <a:r>
              <a:rPr dirty="0" sz="1000" spc="5">
                <a:latin typeface="MS Gothic"/>
                <a:cs typeface="MS Gothic"/>
              </a:rPr>
              <a:t>自</a:t>
            </a:r>
            <a:r>
              <a:rPr dirty="0" sz="1000" spc="-5">
                <a:latin typeface="MS Gothic"/>
                <a:cs typeface="MS Gothic"/>
              </a:rPr>
              <a:t>転車</a:t>
            </a:r>
            <a:r>
              <a:rPr dirty="0" sz="1000" spc="5">
                <a:latin typeface="MS Gothic"/>
                <a:cs typeface="MS Gothic"/>
              </a:rPr>
              <a:t>置</a:t>
            </a:r>
            <a:r>
              <a:rPr dirty="0" sz="1000" spc="-5">
                <a:latin typeface="MS Gothic"/>
                <a:cs typeface="MS Gothic"/>
              </a:rPr>
              <a:t>き</a:t>
            </a:r>
            <a:r>
              <a:rPr dirty="0" sz="1000" spc="5">
                <a:latin typeface="MS Gothic"/>
                <a:cs typeface="MS Gothic"/>
              </a:rPr>
              <a:t>場</a:t>
            </a:r>
            <a:r>
              <a:rPr dirty="0" sz="1000" spc="-5">
                <a:latin typeface="MS Gothic"/>
                <a:cs typeface="MS Gothic"/>
              </a:rPr>
              <a:t>」をご</a:t>
            </a:r>
            <a:r>
              <a:rPr dirty="0" sz="1000" spc="5">
                <a:latin typeface="MS Gothic"/>
                <a:cs typeface="MS Gothic"/>
              </a:rPr>
              <a:t>利</a:t>
            </a:r>
            <a:r>
              <a:rPr dirty="0" sz="1000" spc="-5">
                <a:latin typeface="MS Gothic"/>
                <a:cs typeface="MS Gothic"/>
              </a:rPr>
              <a:t>用く</a:t>
            </a:r>
            <a:r>
              <a:rPr dirty="0" sz="1000" spc="5">
                <a:latin typeface="MS Gothic"/>
                <a:cs typeface="MS Gothic"/>
              </a:rPr>
              <a:t>だ</a:t>
            </a:r>
            <a:r>
              <a:rPr dirty="0" sz="1000" spc="-5">
                <a:latin typeface="MS Gothic"/>
                <a:cs typeface="MS Gothic"/>
              </a:rPr>
              <a:t>さい。</a:t>
            </a:r>
            <a:endParaRPr sz="1000">
              <a:latin typeface="MS Gothic"/>
              <a:cs typeface="MS Gothic"/>
            </a:endParaRPr>
          </a:p>
          <a:p>
            <a:pPr>
              <a:lnSpc>
                <a:spcPct val="100000"/>
              </a:lnSpc>
            </a:pPr>
            <a:endParaRPr sz="1000">
              <a:latin typeface="MS Gothic"/>
              <a:cs typeface="MS Gothic"/>
            </a:endParaRPr>
          </a:p>
          <a:p>
            <a:pPr marL="12700">
              <a:lnSpc>
                <a:spcPct val="100000"/>
              </a:lnSpc>
              <a:spcBef>
                <a:spcPts val="890"/>
              </a:spcBef>
            </a:pPr>
            <a:r>
              <a:rPr dirty="0" sz="1000" spc="-5">
                <a:latin typeface="MS Gothic"/>
                <a:cs typeface="MS Gothic"/>
              </a:rPr>
              <a:t>開催の</a:t>
            </a:r>
            <a:r>
              <a:rPr dirty="0" sz="1000" spc="5">
                <a:latin typeface="MS Gothic"/>
                <a:cs typeface="MS Gothic"/>
              </a:rPr>
              <a:t>有</a:t>
            </a:r>
            <a:r>
              <a:rPr dirty="0" sz="1000" spc="-5">
                <a:latin typeface="MS Gothic"/>
                <a:cs typeface="MS Gothic"/>
              </a:rPr>
              <a:t>無に</a:t>
            </a:r>
            <a:r>
              <a:rPr dirty="0" sz="1000" spc="5">
                <a:latin typeface="MS Gothic"/>
                <a:cs typeface="MS Gothic"/>
              </a:rPr>
              <a:t>関</a:t>
            </a:r>
            <a:r>
              <a:rPr dirty="0" sz="1000" spc="-5">
                <a:latin typeface="MS Gothic"/>
                <a:cs typeface="MS Gothic"/>
              </a:rPr>
              <a:t>する</a:t>
            </a:r>
            <a:r>
              <a:rPr dirty="0" sz="1000" spc="5">
                <a:latin typeface="MS Gothic"/>
                <a:cs typeface="MS Gothic"/>
              </a:rPr>
              <a:t>注</a:t>
            </a:r>
            <a:r>
              <a:rPr dirty="0" sz="1000" spc="-5">
                <a:latin typeface="MS Gothic"/>
                <a:cs typeface="MS Gothic"/>
              </a:rPr>
              <a:t>意</a:t>
            </a:r>
            <a:r>
              <a:rPr dirty="0" sz="1000" spc="5">
                <a:latin typeface="MS Gothic"/>
                <a:cs typeface="MS Gothic"/>
              </a:rPr>
              <a:t>事</a:t>
            </a:r>
            <a:r>
              <a:rPr dirty="0" sz="1000" spc="-5">
                <a:latin typeface="MS Gothic"/>
                <a:cs typeface="MS Gothic"/>
              </a:rPr>
              <a:t>項：</a:t>
            </a:r>
            <a:endParaRPr sz="1000">
              <a:latin typeface="MS Gothic"/>
              <a:cs typeface="MS Gothic"/>
            </a:endParaRPr>
          </a:p>
          <a:p>
            <a:pPr marL="12700">
              <a:lnSpc>
                <a:spcPct val="100000"/>
              </a:lnSpc>
              <a:spcBef>
                <a:spcPts val="310"/>
              </a:spcBef>
            </a:pPr>
            <a:r>
              <a:rPr dirty="0" sz="1000" spc="-5">
                <a:latin typeface="MS Gothic"/>
                <a:cs typeface="MS Gothic"/>
              </a:rPr>
              <a:t>・雨天</a:t>
            </a:r>
            <a:r>
              <a:rPr dirty="0" sz="1000" spc="5">
                <a:latin typeface="MS Gothic"/>
                <a:cs typeface="MS Gothic"/>
              </a:rPr>
              <a:t>中</a:t>
            </a:r>
            <a:r>
              <a:rPr dirty="0" sz="1000" spc="-5">
                <a:latin typeface="MS Gothic"/>
                <a:cs typeface="MS Gothic"/>
              </a:rPr>
              <a:t>止の</a:t>
            </a:r>
            <a:r>
              <a:rPr dirty="0" sz="1000" spc="5">
                <a:latin typeface="MS Gothic"/>
                <a:cs typeface="MS Gothic"/>
              </a:rPr>
              <a:t>場</a:t>
            </a:r>
            <a:r>
              <a:rPr dirty="0" sz="1000" spc="-5">
                <a:latin typeface="MS Gothic"/>
                <a:cs typeface="MS Gothic"/>
              </a:rPr>
              <a:t>合は</a:t>
            </a:r>
            <a:r>
              <a:rPr dirty="0" sz="1000" spc="5">
                <a:latin typeface="MS Gothic"/>
                <a:cs typeface="MS Gothic"/>
              </a:rPr>
              <a:t>、</a:t>
            </a:r>
            <a:r>
              <a:rPr dirty="0" sz="1000" spc="-5">
                <a:latin typeface="MS Gothic"/>
                <a:cs typeface="MS Gothic"/>
              </a:rPr>
              <a:t>大</a:t>
            </a:r>
            <a:r>
              <a:rPr dirty="0" sz="1000" spc="5">
                <a:latin typeface="MS Gothic"/>
                <a:cs typeface="MS Gothic"/>
              </a:rPr>
              <a:t>宮</a:t>
            </a:r>
            <a:r>
              <a:rPr dirty="0" sz="1000" spc="-5">
                <a:latin typeface="MS Gothic"/>
                <a:cs typeface="MS Gothic"/>
              </a:rPr>
              <a:t>競輪ホ</a:t>
            </a:r>
            <a:r>
              <a:rPr dirty="0" sz="1000" spc="5">
                <a:latin typeface="MS Gothic"/>
                <a:cs typeface="MS Gothic"/>
              </a:rPr>
              <a:t>ー</a:t>
            </a:r>
            <a:r>
              <a:rPr dirty="0" sz="1000" spc="-5">
                <a:latin typeface="MS Gothic"/>
                <a:cs typeface="MS Gothic"/>
              </a:rPr>
              <a:t>ムペ</a:t>
            </a:r>
            <a:r>
              <a:rPr dirty="0" sz="1000" spc="5">
                <a:latin typeface="MS Gothic"/>
                <a:cs typeface="MS Gothic"/>
              </a:rPr>
              <a:t>ー</a:t>
            </a:r>
            <a:r>
              <a:rPr dirty="0" sz="1000" spc="-5">
                <a:latin typeface="MS Gothic"/>
                <a:cs typeface="MS Gothic"/>
              </a:rPr>
              <a:t>ジに</a:t>
            </a:r>
            <a:r>
              <a:rPr dirty="0" sz="1000" spc="5">
                <a:latin typeface="MS Gothic"/>
                <a:cs typeface="MS Gothic"/>
              </a:rPr>
              <a:t>、</a:t>
            </a:r>
            <a:r>
              <a:rPr dirty="0" sz="1000" spc="-5">
                <a:latin typeface="MS Gothic"/>
                <a:cs typeface="MS Gothic"/>
              </a:rPr>
              <a:t>前</a:t>
            </a:r>
            <a:r>
              <a:rPr dirty="0" sz="1000" spc="5">
                <a:latin typeface="MS Gothic"/>
                <a:cs typeface="MS Gothic"/>
              </a:rPr>
              <a:t>日（</a:t>
            </a:r>
            <a:r>
              <a:rPr dirty="0" sz="1000" spc="-5">
                <a:latin typeface="MS Gothic"/>
                <a:cs typeface="MS Gothic"/>
              </a:rPr>
              <a:t>３月</a:t>
            </a:r>
            <a:r>
              <a:rPr dirty="0" sz="1000" spc="5">
                <a:latin typeface="MS Gothic"/>
                <a:cs typeface="MS Gothic"/>
              </a:rPr>
              <a:t>３</a:t>
            </a:r>
            <a:r>
              <a:rPr dirty="0" sz="1000" spc="-5">
                <a:latin typeface="MS Gothic"/>
                <a:cs typeface="MS Gothic"/>
              </a:rPr>
              <a:t>０日</a:t>
            </a:r>
            <a:r>
              <a:rPr dirty="0" sz="1000" spc="5">
                <a:latin typeface="MS Gothic"/>
                <a:cs typeface="MS Gothic"/>
              </a:rPr>
              <a:t>）</a:t>
            </a:r>
            <a:r>
              <a:rPr dirty="0" sz="1000" spc="-5">
                <a:latin typeface="MS Gothic"/>
                <a:cs typeface="MS Gothic"/>
              </a:rPr>
              <a:t>１８</a:t>
            </a:r>
            <a:r>
              <a:rPr dirty="0" sz="1000" spc="5">
                <a:latin typeface="MS Gothic"/>
                <a:cs typeface="MS Gothic"/>
              </a:rPr>
              <a:t>時</a:t>
            </a:r>
            <a:r>
              <a:rPr dirty="0" sz="1000" spc="-5">
                <a:latin typeface="MS Gothic"/>
                <a:cs typeface="MS Gothic"/>
              </a:rPr>
              <a:t>ま</a:t>
            </a:r>
            <a:r>
              <a:rPr dirty="0" sz="1000" spc="5">
                <a:latin typeface="MS Gothic"/>
                <a:cs typeface="MS Gothic"/>
              </a:rPr>
              <a:t>で</a:t>
            </a:r>
            <a:r>
              <a:rPr dirty="0" sz="1000" spc="-5">
                <a:latin typeface="MS Gothic"/>
                <a:cs typeface="MS Gothic"/>
              </a:rPr>
              <a:t>に、</a:t>
            </a:r>
            <a:endParaRPr sz="1000">
              <a:latin typeface="MS Gothic"/>
              <a:cs typeface="MS Gothic"/>
            </a:endParaRPr>
          </a:p>
          <a:p>
            <a:pPr algn="r" marR="6985">
              <a:lnSpc>
                <a:spcPct val="100000"/>
              </a:lnSpc>
              <a:spcBef>
                <a:spcPts val="300"/>
              </a:spcBef>
            </a:pPr>
            <a:r>
              <a:rPr dirty="0" sz="1000" spc="-5">
                <a:latin typeface="MS Gothic"/>
                <a:cs typeface="MS Gothic"/>
              </a:rPr>
              <a:t>中止</a:t>
            </a:r>
            <a:r>
              <a:rPr dirty="0" sz="1000" spc="5">
                <a:latin typeface="MS Gothic"/>
                <a:cs typeface="MS Gothic"/>
              </a:rPr>
              <a:t>の</a:t>
            </a:r>
            <a:r>
              <a:rPr dirty="0" sz="1000" spc="-5">
                <a:latin typeface="MS Gothic"/>
                <a:cs typeface="MS Gothic"/>
              </a:rPr>
              <a:t>旨を</a:t>
            </a:r>
            <a:r>
              <a:rPr dirty="0" sz="1000" spc="5">
                <a:latin typeface="MS Gothic"/>
                <a:cs typeface="MS Gothic"/>
              </a:rPr>
              <a:t>掲</a:t>
            </a:r>
            <a:r>
              <a:rPr dirty="0" sz="1000" spc="-5">
                <a:latin typeface="MS Gothic"/>
                <a:cs typeface="MS Gothic"/>
              </a:rPr>
              <a:t>載し</a:t>
            </a:r>
            <a:r>
              <a:rPr dirty="0" sz="1000" spc="5">
                <a:latin typeface="MS Gothic"/>
                <a:cs typeface="MS Gothic"/>
              </a:rPr>
              <a:t>ま</a:t>
            </a:r>
            <a:r>
              <a:rPr dirty="0" sz="1000" spc="-5">
                <a:latin typeface="MS Gothic"/>
                <a:cs typeface="MS Gothic"/>
              </a:rPr>
              <a:t>す</a:t>
            </a:r>
            <a:r>
              <a:rPr dirty="0" sz="1000" spc="5">
                <a:latin typeface="MS Gothic"/>
                <a:cs typeface="MS Gothic"/>
              </a:rPr>
              <a:t>。</a:t>
            </a:r>
            <a:r>
              <a:rPr dirty="0" sz="1000" spc="-5">
                <a:latin typeface="MS Gothic"/>
                <a:cs typeface="MS Gothic"/>
              </a:rPr>
              <a:t>また登</a:t>
            </a:r>
            <a:r>
              <a:rPr dirty="0" sz="1000" spc="5">
                <a:latin typeface="MS Gothic"/>
                <a:cs typeface="MS Gothic"/>
              </a:rPr>
              <a:t>録</a:t>
            </a:r>
            <a:r>
              <a:rPr dirty="0" sz="1000" spc="-5">
                <a:latin typeface="MS Gothic"/>
                <a:cs typeface="MS Gothic"/>
              </a:rPr>
              <a:t>のメ</a:t>
            </a:r>
            <a:r>
              <a:rPr dirty="0" sz="1000" spc="5">
                <a:latin typeface="MS Gothic"/>
                <a:cs typeface="MS Gothic"/>
              </a:rPr>
              <a:t>ー</a:t>
            </a:r>
            <a:r>
              <a:rPr dirty="0" sz="1000" spc="-5">
                <a:latin typeface="MS Gothic"/>
                <a:cs typeface="MS Gothic"/>
              </a:rPr>
              <a:t>ルア</a:t>
            </a:r>
            <a:r>
              <a:rPr dirty="0" sz="1000" spc="5">
                <a:latin typeface="MS Gothic"/>
                <a:cs typeface="MS Gothic"/>
              </a:rPr>
              <a:t>ド</a:t>
            </a:r>
            <a:r>
              <a:rPr dirty="0" sz="1000" spc="-5">
                <a:latin typeface="MS Gothic"/>
                <a:cs typeface="MS Gothic"/>
              </a:rPr>
              <a:t>レ</a:t>
            </a:r>
            <a:r>
              <a:rPr dirty="0" sz="1000" spc="5">
                <a:latin typeface="MS Gothic"/>
                <a:cs typeface="MS Gothic"/>
              </a:rPr>
              <a:t>ス</a:t>
            </a:r>
            <a:r>
              <a:rPr dirty="0" sz="1000" spc="-5">
                <a:latin typeface="MS Gothic"/>
                <a:cs typeface="MS Gothic"/>
              </a:rPr>
              <a:t>に連絡</a:t>
            </a:r>
            <a:r>
              <a:rPr dirty="0" sz="1000" spc="5">
                <a:latin typeface="MS Gothic"/>
                <a:cs typeface="MS Gothic"/>
              </a:rPr>
              <a:t>の</a:t>
            </a:r>
            <a:r>
              <a:rPr dirty="0" sz="1000" spc="-5">
                <a:latin typeface="MS Gothic"/>
                <a:cs typeface="MS Gothic"/>
              </a:rPr>
              <a:t>メー</a:t>
            </a:r>
            <a:r>
              <a:rPr dirty="0" sz="1000" spc="5">
                <a:latin typeface="MS Gothic"/>
                <a:cs typeface="MS Gothic"/>
              </a:rPr>
              <a:t>ル</a:t>
            </a:r>
            <a:r>
              <a:rPr dirty="0" sz="1000" spc="-5">
                <a:latin typeface="MS Gothic"/>
                <a:cs typeface="MS Gothic"/>
              </a:rPr>
              <a:t>を送</a:t>
            </a:r>
            <a:r>
              <a:rPr dirty="0" sz="1000" spc="5">
                <a:latin typeface="MS Gothic"/>
                <a:cs typeface="MS Gothic"/>
              </a:rPr>
              <a:t>信</a:t>
            </a:r>
            <a:r>
              <a:rPr dirty="0" sz="1000" spc="-5">
                <a:latin typeface="MS Gothic"/>
                <a:cs typeface="MS Gothic"/>
              </a:rPr>
              <a:t>い</a:t>
            </a:r>
            <a:r>
              <a:rPr dirty="0" sz="1000" spc="5">
                <a:latin typeface="MS Gothic"/>
                <a:cs typeface="MS Gothic"/>
              </a:rPr>
              <a:t>た</a:t>
            </a:r>
            <a:r>
              <a:rPr dirty="0" sz="1000" spc="-5">
                <a:latin typeface="MS Gothic"/>
                <a:cs typeface="MS Gothic"/>
              </a:rPr>
              <a:t>します。</a:t>
            </a:r>
            <a:endParaRPr sz="1000">
              <a:latin typeface="MS Gothic"/>
              <a:cs typeface="MS Gothic"/>
            </a:endParaRPr>
          </a:p>
          <a:p>
            <a:pPr algn="r" marR="5080">
              <a:lnSpc>
                <a:spcPct val="100000"/>
              </a:lnSpc>
              <a:spcBef>
                <a:spcPts val="315"/>
              </a:spcBef>
            </a:pPr>
            <a:r>
              <a:rPr dirty="0" sz="1000" spc="-5">
                <a:latin typeface="MS Gothic"/>
                <a:cs typeface="MS Gothic"/>
              </a:rPr>
              <a:t>・地震</a:t>
            </a:r>
            <a:r>
              <a:rPr dirty="0" sz="1000" spc="5">
                <a:latin typeface="MS Gothic"/>
                <a:cs typeface="MS Gothic"/>
              </a:rPr>
              <a:t>等</a:t>
            </a:r>
            <a:r>
              <a:rPr dirty="0" sz="1000" spc="-5">
                <a:latin typeface="MS Gothic"/>
                <a:cs typeface="MS Gothic"/>
              </a:rPr>
              <a:t>の自</a:t>
            </a:r>
            <a:r>
              <a:rPr dirty="0" sz="1000" spc="5">
                <a:latin typeface="MS Gothic"/>
                <a:cs typeface="MS Gothic"/>
              </a:rPr>
              <a:t>然</a:t>
            </a:r>
            <a:r>
              <a:rPr dirty="0" sz="1000" spc="-5">
                <a:latin typeface="MS Gothic"/>
                <a:cs typeface="MS Gothic"/>
              </a:rPr>
              <a:t>災害</a:t>
            </a:r>
            <a:r>
              <a:rPr dirty="0" sz="1000" spc="5">
                <a:latin typeface="MS Gothic"/>
                <a:cs typeface="MS Gothic"/>
              </a:rPr>
              <a:t>等</a:t>
            </a:r>
            <a:r>
              <a:rPr dirty="0" sz="1000" spc="-5">
                <a:latin typeface="MS Gothic"/>
                <a:cs typeface="MS Gothic"/>
              </a:rPr>
              <a:t>、</a:t>
            </a:r>
            <a:r>
              <a:rPr dirty="0" sz="1000" spc="5">
                <a:latin typeface="MS Gothic"/>
                <a:cs typeface="MS Gothic"/>
              </a:rPr>
              <a:t>突</a:t>
            </a:r>
            <a:r>
              <a:rPr dirty="0" sz="1000" spc="-5">
                <a:latin typeface="MS Gothic"/>
                <a:cs typeface="MS Gothic"/>
              </a:rPr>
              <a:t>発的な</a:t>
            </a:r>
            <a:r>
              <a:rPr dirty="0" sz="1000" spc="5">
                <a:latin typeface="MS Gothic"/>
                <a:cs typeface="MS Gothic"/>
              </a:rPr>
              <a:t>中</a:t>
            </a:r>
            <a:r>
              <a:rPr dirty="0" sz="1000" spc="-5">
                <a:latin typeface="MS Gothic"/>
                <a:cs typeface="MS Gothic"/>
              </a:rPr>
              <a:t>止の</a:t>
            </a:r>
            <a:r>
              <a:rPr dirty="0" sz="1000" spc="5">
                <a:latin typeface="MS Gothic"/>
                <a:cs typeface="MS Gothic"/>
              </a:rPr>
              <a:t>場</a:t>
            </a:r>
            <a:r>
              <a:rPr dirty="0" sz="1000" spc="-5">
                <a:latin typeface="MS Gothic"/>
                <a:cs typeface="MS Gothic"/>
              </a:rPr>
              <a:t>合、</a:t>
            </a:r>
            <a:r>
              <a:rPr dirty="0" sz="1000" spc="5">
                <a:latin typeface="MS Gothic"/>
                <a:cs typeface="MS Gothic"/>
              </a:rPr>
              <a:t>連</a:t>
            </a:r>
            <a:r>
              <a:rPr dirty="0" sz="1000" spc="-5">
                <a:latin typeface="MS Gothic"/>
                <a:cs typeface="MS Gothic"/>
              </a:rPr>
              <a:t>絡</a:t>
            </a:r>
            <a:r>
              <a:rPr dirty="0" sz="1000" spc="5">
                <a:latin typeface="MS Gothic"/>
                <a:cs typeface="MS Gothic"/>
              </a:rPr>
              <a:t>先</a:t>
            </a:r>
            <a:r>
              <a:rPr dirty="0" sz="1000" spc="-5">
                <a:latin typeface="MS Gothic"/>
                <a:cs typeface="MS Gothic"/>
              </a:rPr>
              <a:t>に職員</a:t>
            </a:r>
            <a:r>
              <a:rPr dirty="0" sz="1000" spc="5">
                <a:latin typeface="MS Gothic"/>
                <a:cs typeface="MS Gothic"/>
              </a:rPr>
              <a:t>か</a:t>
            </a:r>
            <a:r>
              <a:rPr dirty="0" sz="1000" spc="-5">
                <a:latin typeface="MS Gothic"/>
                <a:cs typeface="MS Gothic"/>
              </a:rPr>
              <a:t>ら中</a:t>
            </a:r>
            <a:r>
              <a:rPr dirty="0" sz="1000" spc="5">
                <a:latin typeface="MS Gothic"/>
                <a:cs typeface="MS Gothic"/>
              </a:rPr>
              <a:t>止</a:t>
            </a:r>
            <a:r>
              <a:rPr dirty="0" sz="1000" spc="-5">
                <a:latin typeface="MS Gothic"/>
                <a:cs typeface="MS Gothic"/>
              </a:rPr>
              <a:t>の旨</a:t>
            </a:r>
            <a:r>
              <a:rPr dirty="0" sz="1000" spc="5">
                <a:latin typeface="MS Gothic"/>
                <a:cs typeface="MS Gothic"/>
              </a:rPr>
              <a:t>を</a:t>
            </a:r>
            <a:r>
              <a:rPr dirty="0" sz="1000" spc="-5">
                <a:latin typeface="MS Gothic"/>
                <a:cs typeface="MS Gothic"/>
              </a:rPr>
              <a:t>連</a:t>
            </a:r>
            <a:r>
              <a:rPr dirty="0" sz="1000" spc="20">
                <a:latin typeface="MS Gothic"/>
                <a:cs typeface="MS Gothic"/>
              </a:rPr>
              <a:t>絡</a:t>
            </a:r>
            <a:r>
              <a:rPr dirty="0" sz="1000" spc="-5">
                <a:latin typeface="MS Gothic"/>
                <a:cs typeface="MS Gothic"/>
              </a:rPr>
              <a:t>します。</a:t>
            </a:r>
            <a:endParaRPr sz="1000">
              <a:latin typeface="MS Gothic"/>
              <a:cs typeface="MS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910834" y="9917683"/>
            <a:ext cx="40513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MS Gothic"/>
                <a:cs typeface="MS Gothic"/>
              </a:rPr>
              <a:t>以</a:t>
            </a:r>
            <a:r>
              <a:rPr dirty="0" sz="1000" spc="405">
                <a:latin typeface="MS Gothic"/>
                <a:cs typeface="MS Gothic"/>
              </a:rPr>
              <a:t> </a:t>
            </a:r>
            <a:r>
              <a:rPr dirty="0" sz="1000" spc="-5">
                <a:latin typeface="MS Gothic"/>
                <a:cs typeface="MS Gothic"/>
              </a:rPr>
              <a:t>上</a:t>
            </a:r>
            <a:endParaRPr sz="1000">
              <a:latin typeface="MS Gothic"/>
              <a:cs typeface="MS Gothic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50010" y="5075795"/>
            <a:ext cx="3492119" cy="292317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1403tanaka</dc:creator>
  <dc:title>西武園クラブバンク体験走行会</dc:title>
  <dcterms:created xsi:type="dcterms:W3CDTF">2024-03-28T09:29:14Z</dcterms:created>
  <dcterms:modified xsi:type="dcterms:W3CDTF">2024-03-28T09:29:14Z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2024-03-28T00:00:00Z</vt:filetime>
  </property>
  <property fmtid="{D5CDD505-2E9C-101B-9397-08002B2CF9AE}" pid="3" name="Creator">
    <vt:lpwstr>Microsoft® Word LTSC</vt:lpwstr>
  </property>
  <property fmtid="{D5CDD505-2E9C-101B-9397-08002B2CF9AE}" pid="4" name="LastSaved">
    <vt:filetime>2024-03-28T00:00:00Z</vt:filetime>
  </property>
</Properties>
</file>